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diagrams/data8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drawing8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layout6.xml" ContentType="application/vnd.openxmlformats-officedocument.drawingml.diagramLayout+xml"/>
  <Override PartName="/ppt/diagrams/layout7.xml" ContentType="application/vnd.openxmlformats-officedocument.drawingml.diagramLayout+xml"/>
  <Override PartName="/ppt/diagrams/layout8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quickStyle4.xml" ContentType="application/vnd.openxmlformats-officedocument.drawingml.diagramStyle+xml"/>
  <Override PartName="/ppt/diagrams/quickStyle5.xml" ContentType="application/vnd.openxmlformats-officedocument.drawingml.diagramStyle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ppt/diagrams/quickStyle8.xml" ContentType="application/vnd.openxmlformats-officedocument.drawingml.diagramStyle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3"/>
  </p:sldMasterIdLst>
  <p:notesMasterIdLst>
    <p:notesMasterId r:id="rId8"/>
  </p:notesMasterIdLst>
  <p:handoutMasterIdLst>
    <p:handoutMasterId r:id="rId72"/>
  </p:handoutMasterIdLst>
  <p:sldIdLst>
    <p:sldId id="256" r:id="rId4"/>
    <p:sldId id="751" r:id="rId5"/>
    <p:sldId id="844" r:id="rId6"/>
    <p:sldId id="279" r:id="rId7"/>
    <p:sldId id="759" r:id="rId9"/>
    <p:sldId id="760" r:id="rId10"/>
    <p:sldId id="781" r:id="rId11"/>
    <p:sldId id="919" r:id="rId12"/>
    <p:sldId id="920" r:id="rId13"/>
    <p:sldId id="921" r:id="rId14"/>
    <p:sldId id="922" r:id="rId15"/>
    <p:sldId id="923" r:id="rId16"/>
    <p:sldId id="896" r:id="rId17"/>
    <p:sldId id="897" r:id="rId18"/>
    <p:sldId id="916" r:id="rId19"/>
    <p:sldId id="933" r:id="rId20"/>
    <p:sldId id="930" r:id="rId21"/>
    <p:sldId id="940" r:id="rId22"/>
    <p:sldId id="941" r:id="rId23"/>
    <p:sldId id="939" r:id="rId24"/>
    <p:sldId id="942" r:id="rId25"/>
    <p:sldId id="926" r:id="rId26"/>
    <p:sldId id="932" r:id="rId27"/>
    <p:sldId id="931" r:id="rId28"/>
    <p:sldId id="943" r:id="rId29"/>
    <p:sldId id="944" r:id="rId30"/>
    <p:sldId id="945" r:id="rId31"/>
    <p:sldId id="946" r:id="rId32"/>
    <p:sldId id="927" r:id="rId33"/>
    <p:sldId id="935" r:id="rId34"/>
    <p:sldId id="937" r:id="rId35"/>
    <p:sldId id="948" r:id="rId36"/>
    <p:sldId id="949" r:id="rId37"/>
    <p:sldId id="953" r:id="rId38"/>
    <p:sldId id="954" r:id="rId39"/>
    <p:sldId id="950" r:id="rId40"/>
    <p:sldId id="955" r:id="rId41"/>
    <p:sldId id="956" r:id="rId42"/>
    <p:sldId id="951" r:id="rId43"/>
    <p:sldId id="952" r:id="rId44"/>
    <p:sldId id="928" r:id="rId45"/>
    <p:sldId id="934" r:id="rId46"/>
    <p:sldId id="958" r:id="rId47"/>
    <p:sldId id="961" r:id="rId48"/>
    <p:sldId id="962" r:id="rId49"/>
    <p:sldId id="963" r:id="rId50"/>
    <p:sldId id="964" r:id="rId51"/>
    <p:sldId id="965" r:id="rId52"/>
    <p:sldId id="959" r:id="rId53"/>
    <p:sldId id="966" r:id="rId54"/>
    <p:sldId id="967" r:id="rId55"/>
    <p:sldId id="929" r:id="rId56"/>
    <p:sldId id="938" r:id="rId57"/>
    <p:sldId id="936" r:id="rId58"/>
    <p:sldId id="957" r:id="rId59"/>
    <p:sldId id="960" r:id="rId60"/>
    <p:sldId id="968" r:id="rId61"/>
    <p:sldId id="969" r:id="rId62"/>
    <p:sldId id="970" r:id="rId63"/>
    <p:sldId id="971" r:id="rId64"/>
    <p:sldId id="972" r:id="rId65"/>
    <p:sldId id="973" r:id="rId66"/>
    <p:sldId id="974" r:id="rId67"/>
    <p:sldId id="975" r:id="rId68"/>
    <p:sldId id="976" r:id="rId69"/>
    <p:sldId id="977" r:id="rId70"/>
    <p:sldId id="270" r:id="rId71"/>
  </p:sldIdLst>
  <p:sldSz cx="12192000" cy="6858000"/>
  <p:notesSz cx="7103745" cy="10234295"/>
  <p:embeddedFontLst>
    <p:embeddedFont>
      <p:font typeface="黑体" panose="02010609060101010101" charset="-122"/>
      <p:regular r:id="rId77"/>
    </p:embeddedFont>
    <p:embeddedFont>
      <p:font typeface="微软雅黑" panose="020B0503020204020204" charset="-122"/>
      <p:regular r:id="rId78"/>
    </p:embeddedFont>
    <p:embeddedFont>
      <p:font typeface="华文细黑" panose="02010600040101010101" charset="-122"/>
      <p:regular r:id="rId79"/>
    </p:embeddedFont>
    <p:embeddedFont>
      <p:font typeface="Segoe UI" panose="020B0502040204020203" pitchFamily="34" charset="0"/>
      <p:regular r:id="rId80"/>
      <p:bold r:id="rId81"/>
      <p:italic r:id="rId82"/>
      <p:boldItalic r:id="rId83"/>
    </p:embeddedFont>
  </p:embeddedFontLst>
  <p:custDataLst>
    <p:tags r:id="rId8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4" userDrawn="1">
          <p15:clr>
            <a:srgbClr val="A4A3A4"/>
          </p15:clr>
        </p15:guide>
        <p15:guide id="2" pos="385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者" initials="作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75B6"/>
    <a:srgbClr val="DAE3F3"/>
    <a:srgbClr val="F3B96D"/>
    <a:srgbClr val="8EC0B9"/>
    <a:srgbClr val="CCCC9F"/>
    <a:srgbClr val="DB4105"/>
    <a:srgbClr val="5A84AF"/>
    <a:srgbClr val="E4EDF4"/>
    <a:srgbClr val="7ACA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-552" y="-942"/>
      </p:cViewPr>
      <p:guideLst>
        <p:guide orient="horz" pos="2194"/>
        <p:guide pos="38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4" Type="http://schemas.openxmlformats.org/officeDocument/2006/relationships/tags" Target="tags/tag283.xml"/><Relationship Id="rId83" Type="http://schemas.openxmlformats.org/officeDocument/2006/relationships/font" Target="fonts/font7.fntdata"/><Relationship Id="rId82" Type="http://schemas.openxmlformats.org/officeDocument/2006/relationships/font" Target="fonts/font6.fntdata"/><Relationship Id="rId81" Type="http://schemas.openxmlformats.org/officeDocument/2006/relationships/font" Target="fonts/font5.fntdata"/><Relationship Id="rId80" Type="http://schemas.openxmlformats.org/officeDocument/2006/relationships/font" Target="fonts/font4.fntdata"/><Relationship Id="rId8" Type="http://schemas.openxmlformats.org/officeDocument/2006/relationships/notesMaster" Target="notesMasters/notesMaster1.xml"/><Relationship Id="rId79" Type="http://schemas.openxmlformats.org/officeDocument/2006/relationships/font" Target="fonts/font3.fntdata"/><Relationship Id="rId78" Type="http://schemas.openxmlformats.org/officeDocument/2006/relationships/font" Target="fonts/font2.fntdata"/><Relationship Id="rId77" Type="http://schemas.openxmlformats.org/officeDocument/2006/relationships/font" Target="fonts/font1.fntdata"/><Relationship Id="rId76" Type="http://schemas.openxmlformats.org/officeDocument/2006/relationships/commentAuthors" Target="commentAuthors.xml"/><Relationship Id="rId75" Type="http://schemas.openxmlformats.org/officeDocument/2006/relationships/tableStyles" Target="tableStyles.xml"/><Relationship Id="rId74" Type="http://schemas.openxmlformats.org/officeDocument/2006/relationships/viewProps" Target="viewProps.xml"/><Relationship Id="rId73" Type="http://schemas.openxmlformats.org/officeDocument/2006/relationships/presProps" Target="presProps.xml"/><Relationship Id="rId72" Type="http://schemas.openxmlformats.org/officeDocument/2006/relationships/handoutMaster" Target="handoutMasters/handoutMaster1.xml"/><Relationship Id="rId71" Type="http://schemas.openxmlformats.org/officeDocument/2006/relationships/slide" Target="slides/slide67.xml"/><Relationship Id="rId70" Type="http://schemas.openxmlformats.org/officeDocument/2006/relationships/slide" Target="slides/slide66.xml"/><Relationship Id="rId7" Type="http://schemas.openxmlformats.org/officeDocument/2006/relationships/slide" Target="slides/slide4.xml"/><Relationship Id="rId69" Type="http://schemas.openxmlformats.org/officeDocument/2006/relationships/slide" Target="slides/slide65.xml"/><Relationship Id="rId68" Type="http://schemas.openxmlformats.org/officeDocument/2006/relationships/slide" Target="slides/slide64.xml"/><Relationship Id="rId67" Type="http://schemas.openxmlformats.org/officeDocument/2006/relationships/slide" Target="slides/slide63.xml"/><Relationship Id="rId66" Type="http://schemas.openxmlformats.org/officeDocument/2006/relationships/slide" Target="slides/slide62.xml"/><Relationship Id="rId65" Type="http://schemas.openxmlformats.org/officeDocument/2006/relationships/slide" Target="slides/slide61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3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slide" Target="slides/slide2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EC6D5B-F741-4634-B12B-04D3F5E7B6B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zh-CN" altLang="en-US"/>
        </a:p>
      </dgm:t>
    </dgm:pt>
    <dgm:pt modelId="{F60223F4-A305-4ADB-986E-A2E9D1DD8221}">
      <dgm:prSet/>
      <dgm:spPr/>
      <dgm:t>
        <a:bodyPr/>
        <a:lstStyle/>
        <a:p>
          <a:pPr rtl="0"/>
          <a:r>
            <a:rPr lang="zh-CN" dirty="0" smtClean="0"/>
            <a:t>深部触诊法：</a:t>
          </a:r>
          <a:endParaRPr lang="en-US" dirty="0"/>
        </a:p>
      </dgm:t>
    </dgm:pt>
    <dgm:pt modelId="{C93723A9-5AA4-411B-ACA2-0706B666FAC0}" cxnId="{406B0BA6-F300-4381-8CE3-BA6B8F0435A8}" type="parTrans">
      <dgm:prSet/>
      <dgm:spPr/>
      <dgm:t>
        <a:bodyPr/>
        <a:lstStyle/>
        <a:p>
          <a:endParaRPr lang="zh-CN" altLang="en-US"/>
        </a:p>
      </dgm:t>
    </dgm:pt>
    <dgm:pt modelId="{6470E0F0-32F5-4B79-A66A-42C24048D089}" cxnId="{406B0BA6-F300-4381-8CE3-BA6B8F0435A8}" type="sibTrans">
      <dgm:prSet/>
      <dgm:spPr/>
      <dgm:t>
        <a:bodyPr/>
        <a:lstStyle/>
        <a:p>
          <a:endParaRPr lang="zh-CN" altLang="en-US"/>
        </a:p>
      </dgm:t>
    </dgm:pt>
    <dgm:pt modelId="{833C84F5-FE9F-4B3D-9446-D63978D59F52}">
      <dgm:prSet/>
      <dgm:spPr/>
      <dgm:t>
        <a:bodyPr/>
        <a:lstStyle/>
        <a:p>
          <a:pPr rtl="0"/>
          <a:r>
            <a:rPr lang="zh-CN" dirty="0" smtClean="0"/>
            <a:t>深部滑行触诊法</a:t>
          </a:r>
          <a:endParaRPr lang="en-US" dirty="0"/>
        </a:p>
      </dgm:t>
    </dgm:pt>
    <dgm:pt modelId="{2FB2255D-A5E6-4871-AC8A-E9CD84024787}" cxnId="{C8CDC12A-97C9-4FE9-86BC-A54CEAD9C920}" type="parTrans">
      <dgm:prSet/>
      <dgm:spPr/>
      <dgm:t>
        <a:bodyPr/>
        <a:lstStyle/>
        <a:p>
          <a:endParaRPr lang="zh-CN" altLang="en-US"/>
        </a:p>
      </dgm:t>
    </dgm:pt>
    <dgm:pt modelId="{2AE36E06-A4D7-4E3E-8BB2-8DCAB7640414}" cxnId="{C8CDC12A-97C9-4FE9-86BC-A54CEAD9C920}" type="sibTrans">
      <dgm:prSet/>
      <dgm:spPr/>
      <dgm:t>
        <a:bodyPr/>
        <a:lstStyle/>
        <a:p>
          <a:endParaRPr lang="zh-CN" altLang="en-US"/>
        </a:p>
      </dgm:t>
    </dgm:pt>
    <dgm:pt modelId="{2BC4DBCA-E0F6-4E7F-A128-45E3DF001B1C}">
      <dgm:prSet/>
      <dgm:spPr/>
      <dgm:t>
        <a:bodyPr/>
        <a:lstStyle/>
        <a:p>
          <a:pPr rtl="0"/>
          <a:r>
            <a:rPr lang="zh-CN" dirty="0" smtClean="0"/>
            <a:t>双手触诊法</a:t>
          </a:r>
          <a:endParaRPr lang="en-US" dirty="0"/>
        </a:p>
      </dgm:t>
    </dgm:pt>
    <dgm:pt modelId="{EC8F9B9A-2E99-4F0C-80F1-368FA20D136E}" cxnId="{D51F76CB-5B7E-4211-88DC-C49D87D7C6FA}" type="parTrans">
      <dgm:prSet/>
      <dgm:spPr/>
      <dgm:t>
        <a:bodyPr/>
        <a:lstStyle/>
        <a:p>
          <a:endParaRPr lang="zh-CN" altLang="en-US"/>
        </a:p>
      </dgm:t>
    </dgm:pt>
    <dgm:pt modelId="{57B61F65-C843-48C9-9699-7F5858E2B3A1}" cxnId="{D51F76CB-5B7E-4211-88DC-C49D87D7C6FA}" type="sibTrans">
      <dgm:prSet/>
      <dgm:spPr/>
      <dgm:t>
        <a:bodyPr/>
        <a:lstStyle/>
        <a:p>
          <a:endParaRPr lang="zh-CN" altLang="en-US"/>
        </a:p>
      </dgm:t>
    </dgm:pt>
    <dgm:pt modelId="{1F2FAE8B-A1D1-4C86-9216-7586A5969F47}">
      <dgm:prSet/>
      <dgm:spPr/>
      <dgm:t>
        <a:bodyPr/>
        <a:lstStyle/>
        <a:p>
          <a:pPr rtl="0"/>
          <a:r>
            <a:rPr lang="zh-CN" dirty="0" smtClean="0"/>
            <a:t>深压触诊法</a:t>
          </a:r>
          <a:endParaRPr lang="en-US" dirty="0"/>
        </a:p>
      </dgm:t>
    </dgm:pt>
    <dgm:pt modelId="{335C5C23-A016-44BF-89EC-D31AA04CBBF4}" cxnId="{3154F404-138C-4F98-B466-BE4097709578}" type="parTrans">
      <dgm:prSet/>
      <dgm:spPr/>
      <dgm:t>
        <a:bodyPr/>
        <a:lstStyle/>
        <a:p>
          <a:endParaRPr lang="zh-CN" altLang="en-US"/>
        </a:p>
      </dgm:t>
    </dgm:pt>
    <dgm:pt modelId="{D491F7ED-217F-4444-9F6E-7C5418D282EC}" cxnId="{3154F404-138C-4F98-B466-BE4097709578}" type="sibTrans">
      <dgm:prSet/>
      <dgm:spPr/>
      <dgm:t>
        <a:bodyPr/>
        <a:lstStyle/>
        <a:p>
          <a:endParaRPr lang="zh-CN" altLang="en-US"/>
        </a:p>
      </dgm:t>
    </dgm:pt>
    <dgm:pt modelId="{F3170BDC-39E0-4927-82CB-13630271FF49}">
      <dgm:prSet/>
      <dgm:spPr/>
      <dgm:t>
        <a:bodyPr/>
        <a:lstStyle/>
        <a:p>
          <a:pPr rtl="0"/>
          <a:r>
            <a:rPr lang="zh-CN" dirty="0" smtClean="0"/>
            <a:t>冲击触诊法</a:t>
          </a:r>
          <a:endParaRPr lang="zh-CN" b="1" i="0" baseline="0" dirty="0"/>
        </a:p>
      </dgm:t>
    </dgm:pt>
    <dgm:pt modelId="{3701B04B-0E8E-4B0D-93BA-79444E486681}" cxnId="{E7C8FD3F-747B-4E10-AEFE-BA6E7263AB22}" type="parTrans">
      <dgm:prSet/>
      <dgm:spPr/>
      <dgm:t>
        <a:bodyPr/>
        <a:lstStyle/>
        <a:p>
          <a:endParaRPr lang="zh-CN" altLang="en-US"/>
        </a:p>
      </dgm:t>
    </dgm:pt>
    <dgm:pt modelId="{AF97E784-3555-46B7-9556-06700DEBC4DC}" cxnId="{E7C8FD3F-747B-4E10-AEFE-BA6E7263AB22}" type="sibTrans">
      <dgm:prSet/>
      <dgm:spPr/>
      <dgm:t>
        <a:bodyPr/>
        <a:lstStyle/>
        <a:p>
          <a:endParaRPr lang="zh-CN" altLang="en-US"/>
        </a:p>
      </dgm:t>
    </dgm:pt>
    <dgm:pt modelId="{06D7A705-CBB4-4C5A-BA1A-F3225303C71B}" type="pres">
      <dgm:prSet presAssocID="{9CEC6D5B-F741-4634-B12B-04D3F5E7B6B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26E3CC0-B449-4873-A005-2B55EE7C9087}" type="pres">
      <dgm:prSet presAssocID="{F60223F4-A305-4ADB-986E-A2E9D1DD8221}" presName="linNode" presStyleCnt="0"/>
      <dgm:spPr/>
    </dgm:pt>
    <dgm:pt modelId="{A4C2F108-740C-4983-989D-80BC48B679A1}" type="pres">
      <dgm:prSet presAssocID="{F60223F4-A305-4ADB-986E-A2E9D1DD8221}" presName="parentText" presStyleLbl="node1" presStyleIdx="0" presStyleCnt="5" custLinFactNeighborX="-84066" custLinFactNeighborY="-890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A6EE992-8DB5-48F2-8153-E285333FCFC0}" type="pres">
      <dgm:prSet presAssocID="{6470E0F0-32F5-4B79-A66A-42C24048D089}" presName="sp" presStyleCnt="0"/>
      <dgm:spPr/>
    </dgm:pt>
    <dgm:pt modelId="{2AC898FF-26DE-4234-A809-2BAA3B81471B}" type="pres">
      <dgm:prSet presAssocID="{833C84F5-FE9F-4B3D-9446-D63978D59F52}" presName="linNode" presStyleCnt="0"/>
      <dgm:spPr/>
    </dgm:pt>
    <dgm:pt modelId="{CB8B2212-541C-49D6-B841-2F6FC036BE02}" type="pres">
      <dgm:prSet presAssocID="{833C84F5-FE9F-4B3D-9446-D63978D59F52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5DE8203-33C8-4D82-A97C-36913B9ED13D}" type="pres">
      <dgm:prSet presAssocID="{2AE36E06-A4D7-4E3E-8BB2-8DCAB7640414}" presName="sp" presStyleCnt="0"/>
      <dgm:spPr/>
    </dgm:pt>
    <dgm:pt modelId="{389973EF-C482-4666-9D84-0BFC57034869}" type="pres">
      <dgm:prSet presAssocID="{2BC4DBCA-E0F6-4E7F-A128-45E3DF001B1C}" presName="linNode" presStyleCnt="0"/>
      <dgm:spPr/>
    </dgm:pt>
    <dgm:pt modelId="{0CA3F306-2D4B-4B77-A52F-56F7EC9A1CFF}" type="pres">
      <dgm:prSet presAssocID="{2BC4DBCA-E0F6-4E7F-A128-45E3DF001B1C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94C82CD-E21D-4758-9FDD-707B461F1FA5}" type="pres">
      <dgm:prSet presAssocID="{57B61F65-C843-48C9-9699-7F5858E2B3A1}" presName="sp" presStyleCnt="0"/>
      <dgm:spPr/>
    </dgm:pt>
    <dgm:pt modelId="{0C9A07BA-B076-4007-B38F-D3E1073962ED}" type="pres">
      <dgm:prSet presAssocID="{1F2FAE8B-A1D1-4C86-9216-7586A5969F47}" presName="linNode" presStyleCnt="0"/>
      <dgm:spPr/>
    </dgm:pt>
    <dgm:pt modelId="{424E57BD-DF41-4DF0-9BF2-0A49D5256E59}" type="pres">
      <dgm:prSet presAssocID="{1F2FAE8B-A1D1-4C86-9216-7586A5969F47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893A92B-B820-4A7C-B62F-A0DADEDC2C3E}" type="pres">
      <dgm:prSet presAssocID="{D491F7ED-217F-4444-9F6E-7C5418D282EC}" presName="sp" presStyleCnt="0"/>
      <dgm:spPr/>
    </dgm:pt>
    <dgm:pt modelId="{D393319E-77A3-453D-B18D-D6BB720FFCA9}" type="pres">
      <dgm:prSet presAssocID="{F3170BDC-39E0-4927-82CB-13630271FF49}" presName="linNode" presStyleCnt="0"/>
      <dgm:spPr/>
    </dgm:pt>
    <dgm:pt modelId="{E51F9BB6-A3D4-4C0E-9204-19C96BF96150}" type="pres">
      <dgm:prSet presAssocID="{F3170BDC-39E0-4927-82CB-13630271FF49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8CDC12A-97C9-4FE9-86BC-A54CEAD9C920}" srcId="{9CEC6D5B-F741-4634-B12B-04D3F5E7B6BA}" destId="{833C84F5-FE9F-4B3D-9446-D63978D59F52}" srcOrd="1" destOrd="0" parTransId="{2FB2255D-A5E6-4871-AC8A-E9CD84024787}" sibTransId="{2AE36E06-A4D7-4E3E-8BB2-8DCAB7640414}"/>
    <dgm:cxn modelId="{691D8743-B27B-48FA-BF0C-0C0D3EA44EEB}" type="presOf" srcId="{F3170BDC-39E0-4927-82CB-13630271FF49}" destId="{E51F9BB6-A3D4-4C0E-9204-19C96BF96150}" srcOrd="0" destOrd="0" presId="urn:microsoft.com/office/officeart/2005/8/layout/vList5"/>
    <dgm:cxn modelId="{541E1672-F2AE-4593-8E21-E7D7787C9576}" type="presOf" srcId="{1F2FAE8B-A1D1-4C86-9216-7586A5969F47}" destId="{424E57BD-DF41-4DF0-9BF2-0A49D5256E59}" srcOrd="0" destOrd="0" presId="urn:microsoft.com/office/officeart/2005/8/layout/vList5"/>
    <dgm:cxn modelId="{E7C8FD3F-747B-4E10-AEFE-BA6E7263AB22}" srcId="{9CEC6D5B-F741-4634-B12B-04D3F5E7B6BA}" destId="{F3170BDC-39E0-4927-82CB-13630271FF49}" srcOrd="4" destOrd="0" parTransId="{3701B04B-0E8E-4B0D-93BA-79444E486681}" sibTransId="{AF97E784-3555-46B7-9556-06700DEBC4DC}"/>
    <dgm:cxn modelId="{D5E9CFCF-2DF3-4BA5-848A-D1A852D9FD78}" type="presOf" srcId="{F60223F4-A305-4ADB-986E-A2E9D1DD8221}" destId="{A4C2F108-740C-4983-989D-80BC48B679A1}" srcOrd="0" destOrd="0" presId="urn:microsoft.com/office/officeart/2005/8/layout/vList5"/>
    <dgm:cxn modelId="{3154F404-138C-4F98-B466-BE4097709578}" srcId="{9CEC6D5B-F741-4634-B12B-04D3F5E7B6BA}" destId="{1F2FAE8B-A1D1-4C86-9216-7586A5969F47}" srcOrd="3" destOrd="0" parTransId="{335C5C23-A016-44BF-89EC-D31AA04CBBF4}" sibTransId="{D491F7ED-217F-4444-9F6E-7C5418D282EC}"/>
    <dgm:cxn modelId="{D51F76CB-5B7E-4211-88DC-C49D87D7C6FA}" srcId="{9CEC6D5B-F741-4634-B12B-04D3F5E7B6BA}" destId="{2BC4DBCA-E0F6-4E7F-A128-45E3DF001B1C}" srcOrd="2" destOrd="0" parTransId="{EC8F9B9A-2E99-4F0C-80F1-368FA20D136E}" sibTransId="{57B61F65-C843-48C9-9699-7F5858E2B3A1}"/>
    <dgm:cxn modelId="{E6414F6E-85B7-4B67-8A71-C717450415BC}" type="presOf" srcId="{9CEC6D5B-F741-4634-B12B-04D3F5E7B6BA}" destId="{06D7A705-CBB4-4C5A-BA1A-F3225303C71B}" srcOrd="0" destOrd="0" presId="urn:microsoft.com/office/officeart/2005/8/layout/vList5"/>
    <dgm:cxn modelId="{13FC5580-DB88-4CD5-91E2-1D38E0929B31}" type="presOf" srcId="{833C84F5-FE9F-4B3D-9446-D63978D59F52}" destId="{CB8B2212-541C-49D6-B841-2F6FC036BE02}" srcOrd="0" destOrd="0" presId="urn:microsoft.com/office/officeart/2005/8/layout/vList5"/>
    <dgm:cxn modelId="{B8807D78-9D49-4162-8378-7DA045D2949A}" type="presOf" srcId="{2BC4DBCA-E0F6-4E7F-A128-45E3DF001B1C}" destId="{0CA3F306-2D4B-4B77-A52F-56F7EC9A1CFF}" srcOrd="0" destOrd="0" presId="urn:microsoft.com/office/officeart/2005/8/layout/vList5"/>
    <dgm:cxn modelId="{406B0BA6-F300-4381-8CE3-BA6B8F0435A8}" srcId="{9CEC6D5B-F741-4634-B12B-04D3F5E7B6BA}" destId="{F60223F4-A305-4ADB-986E-A2E9D1DD8221}" srcOrd="0" destOrd="0" parTransId="{C93723A9-5AA4-411B-ACA2-0706B666FAC0}" sibTransId="{6470E0F0-32F5-4B79-A66A-42C24048D089}"/>
    <dgm:cxn modelId="{FA2F8179-4F47-44B5-86FB-BAB275E77407}" type="presParOf" srcId="{06D7A705-CBB4-4C5A-BA1A-F3225303C71B}" destId="{226E3CC0-B449-4873-A005-2B55EE7C9087}" srcOrd="0" destOrd="0" presId="urn:microsoft.com/office/officeart/2005/8/layout/vList5"/>
    <dgm:cxn modelId="{F78A0D23-CAAB-4500-A365-B6CC5870D1C3}" type="presParOf" srcId="{226E3CC0-B449-4873-A005-2B55EE7C9087}" destId="{A4C2F108-740C-4983-989D-80BC48B679A1}" srcOrd="0" destOrd="0" presId="urn:microsoft.com/office/officeart/2005/8/layout/vList5"/>
    <dgm:cxn modelId="{7BC356E1-ED41-4D6C-BBAA-22FB442CDCB6}" type="presParOf" srcId="{06D7A705-CBB4-4C5A-BA1A-F3225303C71B}" destId="{FA6EE992-8DB5-48F2-8153-E285333FCFC0}" srcOrd="1" destOrd="0" presId="urn:microsoft.com/office/officeart/2005/8/layout/vList5"/>
    <dgm:cxn modelId="{960947DB-4F13-4A41-A505-EEF953870806}" type="presParOf" srcId="{06D7A705-CBB4-4C5A-BA1A-F3225303C71B}" destId="{2AC898FF-26DE-4234-A809-2BAA3B81471B}" srcOrd="2" destOrd="0" presId="urn:microsoft.com/office/officeart/2005/8/layout/vList5"/>
    <dgm:cxn modelId="{7F44E4EB-C66B-4905-A617-A045FB10507D}" type="presParOf" srcId="{2AC898FF-26DE-4234-A809-2BAA3B81471B}" destId="{CB8B2212-541C-49D6-B841-2F6FC036BE02}" srcOrd="0" destOrd="0" presId="urn:microsoft.com/office/officeart/2005/8/layout/vList5"/>
    <dgm:cxn modelId="{428E3589-A47F-47B5-AA9C-7183AB2E5F0D}" type="presParOf" srcId="{06D7A705-CBB4-4C5A-BA1A-F3225303C71B}" destId="{15DE8203-33C8-4D82-A97C-36913B9ED13D}" srcOrd="3" destOrd="0" presId="urn:microsoft.com/office/officeart/2005/8/layout/vList5"/>
    <dgm:cxn modelId="{3B801292-C9FE-4F39-9DC1-34165A0FEA69}" type="presParOf" srcId="{06D7A705-CBB4-4C5A-BA1A-F3225303C71B}" destId="{389973EF-C482-4666-9D84-0BFC57034869}" srcOrd="4" destOrd="0" presId="urn:microsoft.com/office/officeart/2005/8/layout/vList5"/>
    <dgm:cxn modelId="{3CD9A658-A655-4D94-8E24-008E1D4172AA}" type="presParOf" srcId="{389973EF-C482-4666-9D84-0BFC57034869}" destId="{0CA3F306-2D4B-4B77-A52F-56F7EC9A1CFF}" srcOrd="0" destOrd="0" presId="urn:microsoft.com/office/officeart/2005/8/layout/vList5"/>
    <dgm:cxn modelId="{1EAB614F-6646-44C2-86EB-29FB3322D69E}" type="presParOf" srcId="{06D7A705-CBB4-4C5A-BA1A-F3225303C71B}" destId="{694C82CD-E21D-4758-9FDD-707B461F1FA5}" srcOrd="5" destOrd="0" presId="urn:microsoft.com/office/officeart/2005/8/layout/vList5"/>
    <dgm:cxn modelId="{3C8BA69B-A971-45FE-A8C8-7267FAFB2924}" type="presParOf" srcId="{06D7A705-CBB4-4C5A-BA1A-F3225303C71B}" destId="{0C9A07BA-B076-4007-B38F-D3E1073962ED}" srcOrd="6" destOrd="0" presId="urn:microsoft.com/office/officeart/2005/8/layout/vList5"/>
    <dgm:cxn modelId="{E7461F9B-02DA-4085-90AE-5E1003876978}" type="presParOf" srcId="{0C9A07BA-B076-4007-B38F-D3E1073962ED}" destId="{424E57BD-DF41-4DF0-9BF2-0A49D5256E59}" srcOrd="0" destOrd="0" presId="urn:microsoft.com/office/officeart/2005/8/layout/vList5"/>
    <dgm:cxn modelId="{9232FC9E-86DD-4E06-9EEB-728F19168AAC}" type="presParOf" srcId="{06D7A705-CBB4-4C5A-BA1A-F3225303C71B}" destId="{5893A92B-B820-4A7C-B62F-A0DADEDC2C3E}" srcOrd="7" destOrd="0" presId="urn:microsoft.com/office/officeart/2005/8/layout/vList5"/>
    <dgm:cxn modelId="{0FE0316A-F404-4144-A267-F07B83FD1271}" type="presParOf" srcId="{06D7A705-CBB4-4C5A-BA1A-F3225303C71B}" destId="{D393319E-77A3-453D-B18D-D6BB720FFCA9}" srcOrd="8" destOrd="0" presId="urn:microsoft.com/office/officeart/2005/8/layout/vList5"/>
    <dgm:cxn modelId="{546E7A81-B248-48FB-AE32-E02F27AEFCD1}" type="presParOf" srcId="{D393319E-77A3-453D-B18D-D6BB720FFCA9}" destId="{E51F9BB6-A3D4-4C0E-9204-19C96BF9615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DEC09B-F9E0-472C-8A86-932344DC0570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58F51B2-1BD4-4000-9CD1-267DB6E84BC4}">
      <dgm:prSet custT="1"/>
      <dgm:spPr/>
      <dgm:t>
        <a:bodyPr/>
        <a:lstStyle/>
        <a:p>
          <a:pPr rtl="0"/>
          <a:r>
            <a:rPr lang="zh-CN" sz="3200" dirty="0" smtClean="0"/>
            <a:t>直接叩诊法</a:t>
          </a:r>
          <a:endParaRPr lang="en-US" sz="3200" dirty="0"/>
        </a:p>
      </dgm:t>
    </dgm:pt>
    <dgm:pt modelId="{17827A44-5F86-4E94-AC26-BAF1771090FF}" cxnId="{5820D61F-5612-47C9-84A0-0CC4CE778217}" type="parTrans">
      <dgm:prSet/>
      <dgm:spPr/>
      <dgm:t>
        <a:bodyPr/>
        <a:lstStyle/>
        <a:p>
          <a:endParaRPr lang="zh-CN" altLang="en-US"/>
        </a:p>
      </dgm:t>
    </dgm:pt>
    <dgm:pt modelId="{6D98D174-B608-428A-A36C-08043A194D18}" cxnId="{5820D61F-5612-47C9-84A0-0CC4CE778217}" type="sibTrans">
      <dgm:prSet/>
      <dgm:spPr/>
      <dgm:t>
        <a:bodyPr/>
        <a:lstStyle/>
        <a:p>
          <a:endParaRPr lang="zh-CN" altLang="en-US"/>
        </a:p>
      </dgm:t>
    </dgm:pt>
    <dgm:pt modelId="{ED2CA041-1DCB-4303-8193-31E9687524FF}">
      <dgm:prSet custT="1"/>
      <dgm:spPr/>
      <dgm:t>
        <a:bodyPr/>
        <a:lstStyle/>
        <a:p>
          <a:pPr rtl="0"/>
          <a:r>
            <a:rPr lang="zh-CN" altLang="en-US" sz="3200" dirty="0" smtClean="0"/>
            <a:t>间接叩诊法</a:t>
          </a:r>
          <a:endParaRPr lang="zh-CN" altLang="en-US" sz="3200" dirty="0"/>
        </a:p>
      </dgm:t>
    </dgm:pt>
    <dgm:pt modelId="{E067A521-046B-4EBD-9BE0-4D2711ECFB92}" cxnId="{FDD397C1-027E-4B9B-8DFF-0A943264B1AD}" type="parTrans">
      <dgm:prSet/>
      <dgm:spPr/>
      <dgm:t>
        <a:bodyPr/>
        <a:lstStyle/>
        <a:p>
          <a:endParaRPr lang="zh-CN" altLang="en-US"/>
        </a:p>
      </dgm:t>
    </dgm:pt>
    <dgm:pt modelId="{3279BFCF-551E-4E62-88C7-6053C3ACC8DA}" cxnId="{FDD397C1-027E-4B9B-8DFF-0A943264B1AD}" type="sibTrans">
      <dgm:prSet/>
      <dgm:spPr/>
      <dgm:t>
        <a:bodyPr/>
        <a:lstStyle/>
        <a:p>
          <a:endParaRPr lang="zh-CN" altLang="en-US"/>
        </a:p>
      </dgm:t>
    </dgm:pt>
    <dgm:pt modelId="{74A2997F-E73C-4C8C-8C62-A9DB8B3A684D}" type="pres">
      <dgm:prSet presAssocID="{88DEC09B-F9E0-472C-8A86-932344DC057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1AB4A76-7A9E-40DF-B295-AA5B335CBF44}" type="pres">
      <dgm:prSet presAssocID="{358F51B2-1BD4-4000-9CD1-267DB6E84BC4}" presName="linNode" presStyleCnt="0"/>
      <dgm:spPr/>
    </dgm:pt>
    <dgm:pt modelId="{31687A1C-3B64-45E6-A676-81E7581C264A}" type="pres">
      <dgm:prSet presAssocID="{358F51B2-1BD4-4000-9CD1-267DB6E84BC4}" presName="parentText" presStyleLbl="node1" presStyleIdx="0" presStyleCnt="2" custScaleY="30612" custLinFactNeighborX="-13768" custLinFactNeighborY="-889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8128D17-C3BB-4429-A478-03FE55C73B34}" type="pres">
      <dgm:prSet presAssocID="{6D98D174-B608-428A-A36C-08043A194D18}" presName="sp" presStyleCnt="0"/>
      <dgm:spPr/>
    </dgm:pt>
    <dgm:pt modelId="{49C1BC8E-1D3A-482C-8997-DC1F9AF45255}" type="pres">
      <dgm:prSet presAssocID="{ED2CA041-1DCB-4303-8193-31E9687524FF}" presName="linNode" presStyleCnt="0"/>
      <dgm:spPr/>
    </dgm:pt>
    <dgm:pt modelId="{A7E38CD7-3AEE-4DA3-90B5-8FFAC8C4BBB2}" type="pres">
      <dgm:prSet presAssocID="{ED2CA041-1DCB-4303-8193-31E9687524FF}" presName="parentText" presStyleLbl="node1" presStyleIdx="1" presStyleCnt="2" custScaleY="29563" custLinFactNeighborX="-11264" custLinFactNeighborY="919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820D61F-5612-47C9-84A0-0CC4CE778217}" srcId="{88DEC09B-F9E0-472C-8A86-932344DC0570}" destId="{358F51B2-1BD4-4000-9CD1-267DB6E84BC4}" srcOrd="0" destOrd="0" parTransId="{17827A44-5F86-4E94-AC26-BAF1771090FF}" sibTransId="{6D98D174-B608-428A-A36C-08043A194D18}"/>
    <dgm:cxn modelId="{5EFC29A4-2DE7-428F-9B52-2AAD0C92CF70}" type="presOf" srcId="{88DEC09B-F9E0-472C-8A86-932344DC0570}" destId="{74A2997F-E73C-4C8C-8C62-A9DB8B3A684D}" srcOrd="0" destOrd="0" presId="urn:microsoft.com/office/officeart/2005/8/layout/vList5"/>
    <dgm:cxn modelId="{37BA7544-96D0-4169-83B1-0B0919ACD446}" type="presOf" srcId="{358F51B2-1BD4-4000-9CD1-267DB6E84BC4}" destId="{31687A1C-3B64-45E6-A676-81E7581C264A}" srcOrd="0" destOrd="0" presId="urn:microsoft.com/office/officeart/2005/8/layout/vList5"/>
    <dgm:cxn modelId="{FDD397C1-027E-4B9B-8DFF-0A943264B1AD}" srcId="{88DEC09B-F9E0-472C-8A86-932344DC0570}" destId="{ED2CA041-1DCB-4303-8193-31E9687524FF}" srcOrd="1" destOrd="0" parTransId="{E067A521-046B-4EBD-9BE0-4D2711ECFB92}" sibTransId="{3279BFCF-551E-4E62-88C7-6053C3ACC8DA}"/>
    <dgm:cxn modelId="{1B26513A-39AB-497A-96E9-308463065F33}" type="presOf" srcId="{ED2CA041-1DCB-4303-8193-31E9687524FF}" destId="{A7E38CD7-3AEE-4DA3-90B5-8FFAC8C4BBB2}" srcOrd="0" destOrd="0" presId="urn:microsoft.com/office/officeart/2005/8/layout/vList5"/>
    <dgm:cxn modelId="{6660D48D-2B4B-4A59-8CED-357C94129E79}" type="presParOf" srcId="{74A2997F-E73C-4C8C-8C62-A9DB8B3A684D}" destId="{41AB4A76-7A9E-40DF-B295-AA5B335CBF44}" srcOrd="0" destOrd="0" presId="urn:microsoft.com/office/officeart/2005/8/layout/vList5"/>
    <dgm:cxn modelId="{BBABF835-B9D8-4103-A678-0F933BB951CC}" type="presParOf" srcId="{41AB4A76-7A9E-40DF-B295-AA5B335CBF44}" destId="{31687A1C-3B64-45E6-A676-81E7581C264A}" srcOrd="0" destOrd="0" presId="urn:microsoft.com/office/officeart/2005/8/layout/vList5"/>
    <dgm:cxn modelId="{2AA2C229-8907-4E6E-BC08-E2A9BD97FF32}" type="presParOf" srcId="{74A2997F-E73C-4C8C-8C62-A9DB8B3A684D}" destId="{58128D17-C3BB-4429-A478-03FE55C73B34}" srcOrd="1" destOrd="0" presId="urn:microsoft.com/office/officeart/2005/8/layout/vList5"/>
    <dgm:cxn modelId="{0C4FEA03-A3A2-4EC0-9A54-E7E1C1624C40}" type="presParOf" srcId="{74A2997F-E73C-4C8C-8C62-A9DB8B3A684D}" destId="{49C1BC8E-1D3A-482C-8997-DC1F9AF45255}" srcOrd="2" destOrd="0" presId="urn:microsoft.com/office/officeart/2005/8/layout/vList5"/>
    <dgm:cxn modelId="{7019D5E1-73A2-4712-97C5-56B3C88C2E53}" type="presParOf" srcId="{49C1BC8E-1D3A-482C-8997-DC1F9AF45255}" destId="{A7E38CD7-3AEE-4DA3-90B5-8FFAC8C4BBB2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8DEC09B-F9E0-472C-8A86-932344DC0570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58F51B2-1BD4-4000-9CD1-267DB6E84BC4}">
      <dgm:prSet custT="1"/>
      <dgm:spPr/>
      <dgm:t>
        <a:bodyPr/>
        <a:lstStyle/>
        <a:p>
          <a:pPr rtl="0"/>
          <a:r>
            <a:rPr lang="zh-CN" altLang="en-US" sz="3200" dirty="0" smtClean="0"/>
            <a:t>直接听诊法</a:t>
          </a:r>
          <a:endParaRPr lang="en-US" sz="3200" dirty="0"/>
        </a:p>
      </dgm:t>
    </dgm:pt>
    <dgm:pt modelId="{17827A44-5F86-4E94-AC26-BAF1771090FF}" cxnId="{5820D61F-5612-47C9-84A0-0CC4CE778217}" type="parTrans">
      <dgm:prSet/>
      <dgm:spPr/>
      <dgm:t>
        <a:bodyPr/>
        <a:lstStyle/>
        <a:p>
          <a:endParaRPr lang="zh-CN" altLang="en-US"/>
        </a:p>
      </dgm:t>
    </dgm:pt>
    <dgm:pt modelId="{6D98D174-B608-428A-A36C-08043A194D18}" cxnId="{5820D61F-5612-47C9-84A0-0CC4CE778217}" type="sibTrans">
      <dgm:prSet/>
      <dgm:spPr/>
      <dgm:t>
        <a:bodyPr/>
        <a:lstStyle/>
        <a:p>
          <a:endParaRPr lang="zh-CN" altLang="en-US"/>
        </a:p>
      </dgm:t>
    </dgm:pt>
    <dgm:pt modelId="{ED2CA041-1DCB-4303-8193-31E9687524FF}">
      <dgm:prSet custT="1"/>
      <dgm:spPr/>
      <dgm:t>
        <a:bodyPr/>
        <a:lstStyle/>
        <a:p>
          <a:pPr rtl="0"/>
          <a:r>
            <a:rPr lang="zh-CN" altLang="en-US" sz="3200" dirty="0" smtClean="0"/>
            <a:t>间接听诊法</a:t>
          </a:r>
          <a:endParaRPr lang="zh-CN" altLang="en-US" sz="3200" dirty="0"/>
        </a:p>
      </dgm:t>
    </dgm:pt>
    <dgm:pt modelId="{E067A521-046B-4EBD-9BE0-4D2711ECFB92}" cxnId="{FDD397C1-027E-4B9B-8DFF-0A943264B1AD}" type="parTrans">
      <dgm:prSet/>
      <dgm:spPr/>
      <dgm:t>
        <a:bodyPr/>
        <a:lstStyle/>
        <a:p>
          <a:endParaRPr lang="zh-CN" altLang="en-US"/>
        </a:p>
      </dgm:t>
    </dgm:pt>
    <dgm:pt modelId="{3279BFCF-551E-4E62-88C7-6053C3ACC8DA}" cxnId="{FDD397C1-027E-4B9B-8DFF-0A943264B1AD}" type="sibTrans">
      <dgm:prSet/>
      <dgm:spPr/>
      <dgm:t>
        <a:bodyPr/>
        <a:lstStyle/>
        <a:p>
          <a:endParaRPr lang="zh-CN" altLang="en-US"/>
        </a:p>
      </dgm:t>
    </dgm:pt>
    <dgm:pt modelId="{74A2997F-E73C-4C8C-8C62-A9DB8B3A684D}" type="pres">
      <dgm:prSet presAssocID="{88DEC09B-F9E0-472C-8A86-932344DC057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1AB4A76-7A9E-40DF-B295-AA5B335CBF44}" type="pres">
      <dgm:prSet presAssocID="{358F51B2-1BD4-4000-9CD1-267DB6E84BC4}" presName="linNode" presStyleCnt="0"/>
      <dgm:spPr/>
    </dgm:pt>
    <dgm:pt modelId="{31687A1C-3B64-45E6-A676-81E7581C264A}" type="pres">
      <dgm:prSet presAssocID="{358F51B2-1BD4-4000-9CD1-267DB6E84BC4}" presName="parentText" presStyleLbl="node1" presStyleIdx="0" presStyleCnt="2" custScaleY="30612" custLinFactNeighborX="-13768" custLinFactNeighborY="-889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8128D17-C3BB-4429-A478-03FE55C73B34}" type="pres">
      <dgm:prSet presAssocID="{6D98D174-B608-428A-A36C-08043A194D18}" presName="sp" presStyleCnt="0"/>
      <dgm:spPr/>
    </dgm:pt>
    <dgm:pt modelId="{49C1BC8E-1D3A-482C-8997-DC1F9AF45255}" type="pres">
      <dgm:prSet presAssocID="{ED2CA041-1DCB-4303-8193-31E9687524FF}" presName="linNode" presStyleCnt="0"/>
      <dgm:spPr/>
    </dgm:pt>
    <dgm:pt modelId="{A7E38CD7-3AEE-4DA3-90B5-8FFAC8C4BBB2}" type="pres">
      <dgm:prSet presAssocID="{ED2CA041-1DCB-4303-8193-31E9687524FF}" presName="parentText" presStyleLbl="node1" presStyleIdx="1" presStyleCnt="2" custScaleY="29563" custLinFactNeighborX="-11264" custLinFactNeighborY="919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820D61F-5612-47C9-84A0-0CC4CE778217}" srcId="{88DEC09B-F9E0-472C-8A86-932344DC0570}" destId="{358F51B2-1BD4-4000-9CD1-267DB6E84BC4}" srcOrd="0" destOrd="0" parTransId="{17827A44-5F86-4E94-AC26-BAF1771090FF}" sibTransId="{6D98D174-B608-428A-A36C-08043A194D18}"/>
    <dgm:cxn modelId="{8BB9DF95-0F9D-461A-AD54-F913099D304C}" type="presOf" srcId="{ED2CA041-1DCB-4303-8193-31E9687524FF}" destId="{A7E38CD7-3AEE-4DA3-90B5-8FFAC8C4BBB2}" srcOrd="0" destOrd="0" presId="urn:microsoft.com/office/officeart/2005/8/layout/vList5"/>
    <dgm:cxn modelId="{E978757F-110B-4675-A504-B7A9003C1219}" type="presOf" srcId="{88DEC09B-F9E0-472C-8A86-932344DC0570}" destId="{74A2997F-E73C-4C8C-8C62-A9DB8B3A684D}" srcOrd="0" destOrd="0" presId="urn:microsoft.com/office/officeart/2005/8/layout/vList5"/>
    <dgm:cxn modelId="{C1CFF42C-E448-4355-A68B-FCB17E44B73D}" type="presOf" srcId="{358F51B2-1BD4-4000-9CD1-267DB6E84BC4}" destId="{31687A1C-3B64-45E6-A676-81E7581C264A}" srcOrd="0" destOrd="0" presId="urn:microsoft.com/office/officeart/2005/8/layout/vList5"/>
    <dgm:cxn modelId="{FDD397C1-027E-4B9B-8DFF-0A943264B1AD}" srcId="{88DEC09B-F9E0-472C-8A86-932344DC0570}" destId="{ED2CA041-1DCB-4303-8193-31E9687524FF}" srcOrd="1" destOrd="0" parTransId="{E067A521-046B-4EBD-9BE0-4D2711ECFB92}" sibTransId="{3279BFCF-551E-4E62-88C7-6053C3ACC8DA}"/>
    <dgm:cxn modelId="{117F4113-5800-4AEA-953E-75B9232ECCB3}" type="presParOf" srcId="{74A2997F-E73C-4C8C-8C62-A9DB8B3A684D}" destId="{41AB4A76-7A9E-40DF-B295-AA5B335CBF44}" srcOrd="0" destOrd="0" presId="urn:microsoft.com/office/officeart/2005/8/layout/vList5"/>
    <dgm:cxn modelId="{7A715321-E74B-40B5-9A31-AEFDE78BD758}" type="presParOf" srcId="{41AB4A76-7A9E-40DF-B295-AA5B335CBF44}" destId="{31687A1C-3B64-45E6-A676-81E7581C264A}" srcOrd="0" destOrd="0" presId="urn:microsoft.com/office/officeart/2005/8/layout/vList5"/>
    <dgm:cxn modelId="{C49EE6EC-4F35-46D9-BCE9-1684D3BB1B58}" type="presParOf" srcId="{74A2997F-E73C-4C8C-8C62-A9DB8B3A684D}" destId="{58128D17-C3BB-4429-A478-03FE55C73B34}" srcOrd="1" destOrd="0" presId="urn:microsoft.com/office/officeart/2005/8/layout/vList5"/>
    <dgm:cxn modelId="{5FC567C9-198A-45FC-BFFE-15BE8CA484FE}" type="presParOf" srcId="{74A2997F-E73C-4C8C-8C62-A9DB8B3A684D}" destId="{49C1BC8E-1D3A-482C-8997-DC1F9AF45255}" srcOrd="2" destOrd="0" presId="urn:microsoft.com/office/officeart/2005/8/layout/vList5"/>
    <dgm:cxn modelId="{A4CFDABE-EDF0-4748-8F4F-5E600E96E822}" type="presParOf" srcId="{49C1BC8E-1D3A-482C-8997-DC1F9AF45255}" destId="{A7E38CD7-3AEE-4DA3-90B5-8FFAC8C4BBB2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E30BF9D-5325-4D6E-B984-CBF5EB435D0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D8EAF03-3610-4B66-B8DF-A81A62376952}">
      <dgm:prSet phldrT="[文本]" custT="1"/>
      <dgm:spPr/>
      <dgm:t>
        <a:bodyPr/>
        <a:lstStyle/>
        <a:p>
          <a:r>
            <a:rPr lang="zh-CN" altLang="en-US" sz="1800" dirty="0" smtClean="0"/>
            <a:t>一、性别</a:t>
          </a:r>
          <a:endParaRPr lang="zh-CN" altLang="en-US" sz="1800" dirty="0"/>
        </a:p>
      </dgm:t>
    </dgm:pt>
    <dgm:pt modelId="{4ABB12D3-60FC-44F2-A8E0-9735632E5874}" cxnId="{34E74CCA-5D9B-4BAD-A7B8-894479E34660}" type="parTrans">
      <dgm:prSet/>
      <dgm:spPr/>
      <dgm:t>
        <a:bodyPr/>
        <a:lstStyle/>
        <a:p>
          <a:endParaRPr lang="zh-CN" altLang="en-US" sz="1050"/>
        </a:p>
      </dgm:t>
    </dgm:pt>
    <dgm:pt modelId="{C7346A81-34E3-4A8D-80C7-EA7602D94A70}" cxnId="{34E74CCA-5D9B-4BAD-A7B8-894479E34660}" type="sibTrans">
      <dgm:prSet/>
      <dgm:spPr/>
      <dgm:t>
        <a:bodyPr/>
        <a:lstStyle/>
        <a:p>
          <a:endParaRPr lang="zh-CN" altLang="en-US" sz="1050"/>
        </a:p>
      </dgm:t>
    </dgm:pt>
    <dgm:pt modelId="{AC92AC94-AAB7-470B-BFD1-EDDF974C2085}">
      <dgm:prSet phldrT="[文本]" custT="1"/>
      <dgm:spPr/>
      <dgm:t>
        <a:bodyPr/>
        <a:lstStyle/>
        <a:p>
          <a:r>
            <a:rPr lang="zh-CN" altLang="en-US" sz="1800" dirty="0" smtClean="0"/>
            <a:t>二、年龄</a:t>
          </a:r>
          <a:endParaRPr lang="zh-CN" altLang="en-US" sz="1800" dirty="0"/>
        </a:p>
      </dgm:t>
    </dgm:pt>
    <dgm:pt modelId="{39352AA3-3E9F-493F-9319-EF5AB4D64E6A}" cxnId="{A0848B00-ADE0-4F7E-A0BD-C8167D1BEE70}" type="parTrans">
      <dgm:prSet/>
      <dgm:spPr/>
      <dgm:t>
        <a:bodyPr/>
        <a:lstStyle/>
        <a:p>
          <a:endParaRPr lang="zh-CN" altLang="en-US" sz="1050"/>
        </a:p>
      </dgm:t>
    </dgm:pt>
    <dgm:pt modelId="{9DC25FD4-61E2-41EB-BFAB-AC9F39B0D6A7}" cxnId="{A0848B00-ADE0-4F7E-A0BD-C8167D1BEE70}" type="sibTrans">
      <dgm:prSet/>
      <dgm:spPr/>
      <dgm:t>
        <a:bodyPr/>
        <a:lstStyle/>
        <a:p>
          <a:endParaRPr lang="zh-CN" altLang="en-US" sz="1050"/>
        </a:p>
      </dgm:t>
    </dgm:pt>
    <dgm:pt modelId="{A2C6FA8F-31AE-4641-AEBB-B27C8CB08062}">
      <dgm:prSet phldrT="[文本]" custT="1"/>
      <dgm:spPr/>
      <dgm:t>
        <a:bodyPr/>
        <a:lstStyle/>
        <a:p>
          <a:r>
            <a:rPr lang="zh-CN" altLang="en-US" sz="1800" dirty="0" smtClean="0"/>
            <a:t>三、生命体征</a:t>
          </a:r>
          <a:endParaRPr lang="zh-CN" altLang="en-US" sz="1800" dirty="0"/>
        </a:p>
      </dgm:t>
    </dgm:pt>
    <dgm:pt modelId="{FD3412E4-C0E3-4E0E-8298-E4F918A56B93}" cxnId="{C0A833E5-1994-4BB0-A108-906B861EBD2C}" type="parTrans">
      <dgm:prSet/>
      <dgm:spPr/>
      <dgm:t>
        <a:bodyPr/>
        <a:lstStyle/>
        <a:p>
          <a:endParaRPr lang="zh-CN" altLang="en-US" sz="1050"/>
        </a:p>
      </dgm:t>
    </dgm:pt>
    <dgm:pt modelId="{DFD95FFC-0BE1-4AD1-BFB5-946E107F7C7F}" cxnId="{C0A833E5-1994-4BB0-A108-906B861EBD2C}" type="sibTrans">
      <dgm:prSet/>
      <dgm:spPr/>
      <dgm:t>
        <a:bodyPr/>
        <a:lstStyle/>
        <a:p>
          <a:endParaRPr lang="zh-CN" altLang="en-US" sz="1050"/>
        </a:p>
      </dgm:t>
    </dgm:pt>
    <dgm:pt modelId="{3331B45E-1208-49EA-A902-232291BA7515}">
      <dgm:prSet phldrT="[文本]" custT="1"/>
      <dgm:spPr/>
      <dgm:t>
        <a:bodyPr/>
        <a:lstStyle/>
        <a:p>
          <a:r>
            <a:rPr lang="zh-CN" altLang="en-US" sz="1800" dirty="0" smtClean="0"/>
            <a:t>十、步态</a:t>
          </a:r>
          <a:endParaRPr lang="zh-CN" altLang="en-US" sz="1800" dirty="0"/>
        </a:p>
      </dgm:t>
    </dgm:pt>
    <dgm:pt modelId="{3FDF59C6-EB1B-447E-8E5F-4B0A1C2F24DB}" cxnId="{B7A40290-32D6-40C4-A4B1-C900B38AAF6E}" type="parTrans">
      <dgm:prSet/>
      <dgm:spPr/>
      <dgm:t>
        <a:bodyPr/>
        <a:lstStyle/>
        <a:p>
          <a:endParaRPr lang="zh-CN" altLang="en-US"/>
        </a:p>
      </dgm:t>
    </dgm:pt>
    <dgm:pt modelId="{E2907D9F-92A7-4C4B-9A33-B349E5E0A55A}" cxnId="{B7A40290-32D6-40C4-A4B1-C900B38AAF6E}" type="sibTrans">
      <dgm:prSet/>
      <dgm:spPr/>
      <dgm:t>
        <a:bodyPr/>
        <a:lstStyle/>
        <a:p>
          <a:endParaRPr lang="zh-CN" altLang="en-US"/>
        </a:p>
      </dgm:t>
    </dgm:pt>
    <dgm:pt modelId="{6F04BBAC-A27E-4E65-8E4B-C9BD52FDFF03}">
      <dgm:prSet phldrT="[文本]" custT="1"/>
      <dgm:spPr/>
      <dgm:t>
        <a:bodyPr/>
        <a:lstStyle/>
        <a:p>
          <a:r>
            <a:rPr lang="zh-CN" altLang="en-US" sz="1800" dirty="0" smtClean="0"/>
            <a:t>四、发育与体型</a:t>
          </a:r>
          <a:endParaRPr lang="zh-CN" altLang="en-US" sz="1800" dirty="0"/>
        </a:p>
      </dgm:t>
    </dgm:pt>
    <dgm:pt modelId="{C7253915-C8C3-4BFA-A77E-781B02D1981F}" cxnId="{6F9D3030-D730-4BED-A64B-91602F0B7EA6}" type="parTrans">
      <dgm:prSet/>
      <dgm:spPr/>
      <dgm:t>
        <a:bodyPr/>
        <a:lstStyle/>
        <a:p>
          <a:endParaRPr lang="zh-CN" altLang="en-US"/>
        </a:p>
      </dgm:t>
    </dgm:pt>
    <dgm:pt modelId="{954F3E99-EFC0-4672-BCD5-AAF407202B2F}" cxnId="{6F9D3030-D730-4BED-A64B-91602F0B7EA6}" type="sibTrans">
      <dgm:prSet/>
      <dgm:spPr/>
      <dgm:t>
        <a:bodyPr/>
        <a:lstStyle/>
        <a:p>
          <a:endParaRPr lang="zh-CN" altLang="en-US"/>
        </a:p>
      </dgm:t>
    </dgm:pt>
    <dgm:pt modelId="{6668BC0E-53D4-49EE-A22C-0C11572A85B9}">
      <dgm:prSet phldrT="[文本]" custT="1"/>
      <dgm:spPr/>
      <dgm:t>
        <a:bodyPr/>
        <a:lstStyle/>
        <a:p>
          <a:r>
            <a:rPr lang="zh-CN" altLang="en-US" sz="1800" dirty="0" smtClean="0"/>
            <a:t>五、营养状态</a:t>
          </a:r>
          <a:endParaRPr lang="zh-CN" altLang="en-US" sz="1800" dirty="0"/>
        </a:p>
      </dgm:t>
    </dgm:pt>
    <dgm:pt modelId="{14CE0657-3C96-4C5A-AC37-153B1ADFD457}" cxnId="{6D22989D-0E7D-4D8B-AF78-6BEBCB061E28}" type="parTrans">
      <dgm:prSet/>
      <dgm:spPr/>
      <dgm:t>
        <a:bodyPr/>
        <a:lstStyle/>
        <a:p>
          <a:endParaRPr lang="zh-CN" altLang="en-US"/>
        </a:p>
      </dgm:t>
    </dgm:pt>
    <dgm:pt modelId="{A46AAB77-E448-41EF-8E56-7AF87E62B4C7}" cxnId="{6D22989D-0E7D-4D8B-AF78-6BEBCB061E28}" type="sibTrans">
      <dgm:prSet/>
      <dgm:spPr/>
      <dgm:t>
        <a:bodyPr/>
        <a:lstStyle/>
        <a:p>
          <a:endParaRPr lang="zh-CN" altLang="en-US"/>
        </a:p>
      </dgm:t>
    </dgm:pt>
    <dgm:pt modelId="{6DD4A91A-1172-409A-B5FA-DFFA67A799B2}">
      <dgm:prSet phldrT="[文本]" custT="1"/>
      <dgm:spPr/>
      <dgm:t>
        <a:bodyPr/>
        <a:lstStyle/>
        <a:p>
          <a:r>
            <a:rPr lang="zh-CN" altLang="en-US" sz="1800" dirty="0" smtClean="0"/>
            <a:t>六、意识状态</a:t>
          </a:r>
          <a:endParaRPr lang="zh-CN" altLang="en-US" sz="1800" dirty="0"/>
        </a:p>
      </dgm:t>
    </dgm:pt>
    <dgm:pt modelId="{7D43DD92-4472-4EEF-AB9B-6F3E835858EB}" cxnId="{03064ECF-230C-438C-AB9E-151A8453DE48}" type="parTrans">
      <dgm:prSet/>
      <dgm:spPr/>
      <dgm:t>
        <a:bodyPr/>
        <a:lstStyle/>
        <a:p>
          <a:endParaRPr lang="zh-CN" altLang="en-US"/>
        </a:p>
      </dgm:t>
    </dgm:pt>
    <dgm:pt modelId="{226DD05C-132F-46F6-8702-93C8820224AB}" cxnId="{03064ECF-230C-438C-AB9E-151A8453DE48}" type="sibTrans">
      <dgm:prSet/>
      <dgm:spPr/>
      <dgm:t>
        <a:bodyPr/>
        <a:lstStyle/>
        <a:p>
          <a:endParaRPr lang="zh-CN" altLang="en-US"/>
        </a:p>
      </dgm:t>
    </dgm:pt>
    <dgm:pt modelId="{9801F197-48CC-4877-855E-3C12C78B45A3}">
      <dgm:prSet phldrT="[文本]" custT="1"/>
      <dgm:spPr/>
      <dgm:t>
        <a:bodyPr/>
        <a:lstStyle/>
        <a:p>
          <a:r>
            <a:rPr lang="zh-CN" altLang="en-US" sz="1800" dirty="0" smtClean="0"/>
            <a:t>七、面容与表情</a:t>
          </a:r>
          <a:endParaRPr lang="zh-CN" altLang="en-US" sz="1800" dirty="0"/>
        </a:p>
      </dgm:t>
    </dgm:pt>
    <dgm:pt modelId="{0084C091-54E2-404A-9BBA-03722A6BB4DD}" cxnId="{488E48E4-102D-429E-A35D-09ABED6F60F3}" type="parTrans">
      <dgm:prSet/>
      <dgm:spPr/>
      <dgm:t>
        <a:bodyPr/>
        <a:lstStyle/>
        <a:p>
          <a:endParaRPr lang="zh-CN" altLang="en-US"/>
        </a:p>
      </dgm:t>
    </dgm:pt>
    <dgm:pt modelId="{097A59AA-F143-46C7-8DB4-395E59B18634}" cxnId="{488E48E4-102D-429E-A35D-09ABED6F60F3}" type="sibTrans">
      <dgm:prSet/>
      <dgm:spPr/>
      <dgm:t>
        <a:bodyPr/>
        <a:lstStyle/>
        <a:p>
          <a:endParaRPr lang="zh-CN" altLang="en-US"/>
        </a:p>
      </dgm:t>
    </dgm:pt>
    <dgm:pt modelId="{B203907B-DA7B-4049-B058-5932AB384C8E}">
      <dgm:prSet phldrT="[文本]" custT="1"/>
      <dgm:spPr/>
      <dgm:t>
        <a:bodyPr/>
        <a:lstStyle/>
        <a:p>
          <a:r>
            <a:rPr lang="zh-CN" altLang="en-US" sz="1800" dirty="0" smtClean="0"/>
            <a:t>八、体位</a:t>
          </a:r>
          <a:endParaRPr lang="zh-CN" altLang="en-US" sz="1800" dirty="0"/>
        </a:p>
      </dgm:t>
    </dgm:pt>
    <dgm:pt modelId="{73F8A0E3-5EDE-4155-9EC4-10803972A259}" cxnId="{180A6C47-6309-49B6-9D5C-25F7260D5068}" type="parTrans">
      <dgm:prSet/>
      <dgm:spPr/>
      <dgm:t>
        <a:bodyPr/>
        <a:lstStyle/>
        <a:p>
          <a:endParaRPr lang="zh-CN" altLang="en-US"/>
        </a:p>
      </dgm:t>
    </dgm:pt>
    <dgm:pt modelId="{FF394E5E-6EBA-4B77-9587-5B1E309AE0C9}" cxnId="{180A6C47-6309-49B6-9D5C-25F7260D5068}" type="sibTrans">
      <dgm:prSet/>
      <dgm:spPr/>
      <dgm:t>
        <a:bodyPr/>
        <a:lstStyle/>
        <a:p>
          <a:endParaRPr lang="zh-CN" altLang="en-US"/>
        </a:p>
      </dgm:t>
    </dgm:pt>
    <dgm:pt modelId="{4FF3F661-0B43-496F-A09F-D23D4778DE06}">
      <dgm:prSet phldrT="[文本]" custT="1"/>
      <dgm:spPr/>
      <dgm:t>
        <a:bodyPr/>
        <a:lstStyle/>
        <a:p>
          <a:r>
            <a:rPr lang="zh-CN" altLang="en-US" sz="1800" dirty="0" smtClean="0"/>
            <a:t>九、姿势</a:t>
          </a:r>
          <a:endParaRPr lang="zh-CN" altLang="en-US" sz="1800" dirty="0"/>
        </a:p>
      </dgm:t>
    </dgm:pt>
    <dgm:pt modelId="{2D625AC9-3DDB-40E7-B6C1-7637B69A06B9}" cxnId="{056B1550-12A0-4136-852B-570D4B5FE73C}" type="parTrans">
      <dgm:prSet/>
      <dgm:spPr/>
      <dgm:t>
        <a:bodyPr/>
        <a:lstStyle/>
        <a:p>
          <a:endParaRPr lang="zh-CN" altLang="en-US"/>
        </a:p>
      </dgm:t>
    </dgm:pt>
    <dgm:pt modelId="{9839B003-F5C0-44D2-8A9A-C54703659033}" cxnId="{056B1550-12A0-4136-852B-570D4B5FE73C}" type="sibTrans">
      <dgm:prSet/>
      <dgm:spPr/>
      <dgm:t>
        <a:bodyPr/>
        <a:lstStyle/>
        <a:p>
          <a:endParaRPr lang="zh-CN" altLang="en-US"/>
        </a:p>
      </dgm:t>
    </dgm:pt>
    <dgm:pt modelId="{4E3D0E67-0289-446C-A184-CC713E197940}" type="pres">
      <dgm:prSet presAssocID="{1E30BF9D-5325-4D6E-B984-CBF5EB435D0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FB95116-DC92-4176-86AF-920624DFD453}" type="pres">
      <dgm:prSet presAssocID="{FD8EAF03-3610-4B66-B8DF-A81A62376952}" presName="parentLin" presStyleCnt="0"/>
      <dgm:spPr/>
    </dgm:pt>
    <dgm:pt modelId="{34E23157-33B3-4CB0-A34D-A69899908E78}" type="pres">
      <dgm:prSet presAssocID="{FD8EAF03-3610-4B66-B8DF-A81A62376952}" presName="parentLeftMargin" presStyleLbl="node1" presStyleIdx="0" presStyleCnt="10"/>
      <dgm:spPr/>
      <dgm:t>
        <a:bodyPr/>
        <a:lstStyle/>
        <a:p>
          <a:endParaRPr lang="zh-CN" altLang="en-US"/>
        </a:p>
      </dgm:t>
    </dgm:pt>
    <dgm:pt modelId="{8A0D3274-059C-4FEF-8038-FE29A87504D9}" type="pres">
      <dgm:prSet presAssocID="{FD8EAF03-3610-4B66-B8DF-A81A62376952}" presName="parentText" presStyleLbl="node1" presStyleIdx="0" presStyleCnt="10" custScaleX="164551" custLinFactNeighborX="-100000" custLinFactNeighborY="44151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B750457-E481-4042-BCF8-911752DE17CC}" type="pres">
      <dgm:prSet presAssocID="{FD8EAF03-3610-4B66-B8DF-A81A62376952}" presName="negativeSpace" presStyleCnt="0"/>
      <dgm:spPr/>
    </dgm:pt>
    <dgm:pt modelId="{963FB280-49B1-42FE-9FC7-FAD7A8E98B49}" type="pres">
      <dgm:prSet presAssocID="{FD8EAF03-3610-4B66-B8DF-A81A62376952}" presName="childText" presStyleLbl="conFgAcc1" presStyleIdx="0" presStyleCnt="10">
        <dgm:presLayoutVars>
          <dgm:bulletEnabled val="1"/>
        </dgm:presLayoutVars>
      </dgm:prSet>
      <dgm:spPr/>
    </dgm:pt>
    <dgm:pt modelId="{3712CFCC-C92B-4AEE-A40E-75EEAF31402E}" type="pres">
      <dgm:prSet presAssocID="{C7346A81-34E3-4A8D-80C7-EA7602D94A70}" presName="spaceBetweenRectangles" presStyleCnt="0"/>
      <dgm:spPr/>
    </dgm:pt>
    <dgm:pt modelId="{5506F095-4A62-44DA-8B23-F9F7F7F52154}" type="pres">
      <dgm:prSet presAssocID="{AC92AC94-AAB7-470B-BFD1-EDDF974C2085}" presName="parentLin" presStyleCnt="0"/>
      <dgm:spPr/>
    </dgm:pt>
    <dgm:pt modelId="{BD8B92F2-DEE9-4540-93A1-023343E451D3}" type="pres">
      <dgm:prSet presAssocID="{AC92AC94-AAB7-470B-BFD1-EDDF974C2085}" presName="parentLeftMargin" presStyleLbl="node1" presStyleIdx="0" presStyleCnt="10"/>
      <dgm:spPr/>
      <dgm:t>
        <a:bodyPr/>
        <a:lstStyle/>
        <a:p>
          <a:endParaRPr lang="zh-CN" altLang="en-US"/>
        </a:p>
      </dgm:t>
    </dgm:pt>
    <dgm:pt modelId="{10D9F038-1E5B-4094-9898-E397CAA95916}" type="pres">
      <dgm:prSet presAssocID="{AC92AC94-AAB7-470B-BFD1-EDDF974C2085}" presName="parentText" presStyleLbl="node1" presStyleIdx="1" presStyleCnt="10" custScaleX="142857" custLinFactNeighborX="-100000" custLinFactNeighborY="44491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31757D2-D59A-412C-A7C1-9A823259FCFF}" type="pres">
      <dgm:prSet presAssocID="{AC92AC94-AAB7-470B-BFD1-EDDF974C2085}" presName="negativeSpace" presStyleCnt="0"/>
      <dgm:spPr/>
    </dgm:pt>
    <dgm:pt modelId="{B8D631BB-7CBA-4E61-BE41-F395860E5F59}" type="pres">
      <dgm:prSet presAssocID="{AC92AC94-AAB7-470B-BFD1-EDDF974C2085}" presName="childText" presStyleLbl="conFgAcc1" presStyleIdx="1" presStyleCnt="10">
        <dgm:presLayoutVars>
          <dgm:bulletEnabled val="1"/>
        </dgm:presLayoutVars>
      </dgm:prSet>
      <dgm:spPr/>
    </dgm:pt>
    <dgm:pt modelId="{B07C0B34-E304-4826-9FD4-FC52D83FE86E}" type="pres">
      <dgm:prSet presAssocID="{9DC25FD4-61E2-41EB-BFAB-AC9F39B0D6A7}" presName="spaceBetweenRectangles" presStyleCnt="0"/>
      <dgm:spPr/>
    </dgm:pt>
    <dgm:pt modelId="{35E05116-5B12-4C83-9853-3ADFCEF6E998}" type="pres">
      <dgm:prSet presAssocID="{A2C6FA8F-31AE-4641-AEBB-B27C8CB08062}" presName="parentLin" presStyleCnt="0"/>
      <dgm:spPr/>
    </dgm:pt>
    <dgm:pt modelId="{D1E02875-FFFB-42E7-BA36-E4C75C2B2715}" type="pres">
      <dgm:prSet presAssocID="{A2C6FA8F-31AE-4641-AEBB-B27C8CB08062}" presName="parentLeftMargin" presStyleLbl="node1" presStyleIdx="1" presStyleCnt="10"/>
      <dgm:spPr/>
      <dgm:t>
        <a:bodyPr/>
        <a:lstStyle/>
        <a:p>
          <a:endParaRPr lang="zh-CN" altLang="en-US"/>
        </a:p>
      </dgm:t>
    </dgm:pt>
    <dgm:pt modelId="{E4D30809-8B0F-4104-877E-FAF2F2C65B76}" type="pres">
      <dgm:prSet presAssocID="{A2C6FA8F-31AE-4641-AEBB-B27C8CB08062}" presName="parentText" presStyleLbl="node1" presStyleIdx="2" presStyleCnt="10" custScaleX="142857" custLinFactNeighborX="-100000" custLinFactNeighborY="4483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E4F4707-5119-4637-901E-3948FE3CC7FD}" type="pres">
      <dgm:prSet presAssocID="{A2C6FA8F-31AE-4641-AEBB-B27C8CB08062}" presName="negativeSpace" presStyleCnt="0"/>
      <dgm:spPr/>
    </dgm:pt>
    <dgm:pt modelId="{FF05E244-61AC-4489-B786-B3AF23496EE0}" type="pres">
      <dgm:prSet presAssocID="{A2C6FA8F-31AE-4641-AEBB-B27C8CB08062}" presName="childText" presStyleLbl="conFgAcc1" presStyleIdx="2" presStyleCnt="10">
        <dgm:presLayoutVars>
          <dgm:bulletEnabled val="1"/>
        </dgm:presLayoutVars>
      </dgm:prSet>
      <dgm:spPr/>
    </dgm:pt>
    <dgm:pt modelId="{292E7CC9-59BA-487B-B0CC-C9C3CFF551DC}" type="pres">
      <dgm:prSet presAssocID="{DFD95FFC-0BE1-4AD1-BFB5-946E107F7C7F}" presName="spaceBetweenRectangles" presStyleCnt="0"/>
      <dgm:spPr/>
    </dgm:pt>
    <dgm:pt modelId="{8D3053DB-D361-4131-A358-5A7A3B355082}" type="pres">
      <dgm:prSet presAssocID="{6F04BBAC-A27E-4E65-8E4B-C9BD52FDFF03}" presName="parentLin" presStyleCnt="0"/>
      <dgm:spPr/>
    </dgm:pt>
    <dgm:pt modelId="{7411F149-CB37-4324-B2EA-B18F70B34DD0}" type="pres">
      <dgm:prSet presAssocID="{6F04BBAC-A27E-4E65-8E4B-C9BD52FDFF03}" presName="parentLeftMargin" presStyleLbl="node1" presStyleIdx="2" presStyleCnt="10"/>
      <dgm:spPr/>
      <dgm:t>
        <a:bodyPr/>
        <a:lstStyle/>
        <a:p>
          <a:endParaRPr lang="zh-CN" altLang="en-US"/>
        </a:p>
      </dgm:t>
    </dgm:pt>
    <dgm:pt modelId="{95B36291-F262-4BDF-A1CE-C9B81B16E039}" type="pres">
      <dgm:prSet presAssocID="{6F04BBAC-A27E-4E65-8E4B-C9BD52FDFF03}" presName="parentText" presStyleLbl="node1" presStyleIdx="3" presStyleCnt="10" custScaleX="142857" custLinFactNeighborX="-100000" custLinFactNeighborY="4517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B5DF484-F2D8-431F-81C8-72A5CF262285}" type="pres">
      <dgm:prSet presAssocID="{6F04BBAC-A27E-4E65-8E4B-C9BD52FDFF03}" presName="negativeSpace" presStyleCnt="0"/>
      <dgm:spPr/>
    </dgm:pt>
    <dgm:pt modelId="{B2334271-3104-4DC7-858D-7BF5A5BB55BD}" type="pres">
      <dgm:prSet presAssocID="{6F04BBAC-A27E-4E65-8E4B-C9BD52FDFF03}" presName="childText" presStyleLbl="conFgAcc1" presStyleIdx="3" presStyleCnt="10">
        <dgm:presLayoutVars>
          <dgm:bulletEnabled val="1"/>
        </dgm:presLayoutVars>
      </dgm:prSet>
      <dgm:spPr/>
    </dgm:pt>
    <dgm:pt modelId="{457E6E55-9765-4446-8AA9-1E17F5175649}" type="pres">
      <dgm:prSet presAssocID="{954F3E99-EFC0-4672-BCD5-AAF407202B2F}" presName="spaceBetweenRectangles" presStyleCnt="0"/>
      <dgm:spPr/>
    </dgm:pt>
    <dgm:pt modelId="{D0FFD172-2423-4554-8936-2CCEDBFBF3A5}" type="pres">
      <dgm:prSet presAssocID="{6668BC0E-53D4-49EE-A22C-0C11572A85B9}" presName="parentLin" presStyleCnt="0"/>
      <dgm:spPr/>
    </dgm:pt>
    <dgm:pt modelId="{AEB96342-6A8F-40D3-9E5B-CBAC33409064}" type="pres">
      <dgm:prSet presAssocID="{6668BC0E-53D4-49EE-A22C-0C11572A85B9}" presName="parentLeftMargin" presStyleLbl="node1" presStyleIdx="3" presStyleCnt="10"/>
      <dgm:spPr/>
      <dgm:t>
        <a:bodyPr/>
        <a:lstStyle/>
        <a:p>
          <a:endParaRPr lang="zh-CN" altLang="en-US"/>
        </a:p>
      </dgm:t>
    </dgm:pt>
    <dgm:pt modelId="{31E89B3F-33D5-4F03-84FE-4497D5F5A0EB}" type="pres">
      <dgm:prSet presAssocID="{6668BC0E-53D4-49EE-A22C-0C11572A85B9}" presName="parentText" presStyleLbl="node1" presStyleIdx="4" presStyleCnt="10" custScaleX="142857" custLinFactNeighborX="-100000" custLinFactNeighborY="4551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0506A98-4E19-414A-A67D-772122CFD7DB}" type="pres">
      <dgm:prSet presAssocID="{6668BC0E-53D4-49EE-A22C-0C11572A85B9}" presName="negativeSpace" presStyleCnt="0"/>
      <dgm:spPr/>
    </dgm:pt>
    <dgm:pt modelId="{D8AD20A9-58D5-4E90-B571-4D76BC0F4FFA}" type="pres">
      <dgm:prSet presAssocID="{6668BC0E-53D4-49EE-A22C-0C11572A85B9}" presName="childText" presStyleLbl="conFgAcc1" presStyleIdx="4" presStyleCnt="10">
        <dgm:presLayoutVars>
          <dgm:bulletEnabled val="1"/>
        </dgm:presLayoutVars>
      </dgm:prSet>
      <dgm:spPr/>
    </dgm:pt>
    <dgm:pt modelId="{AE0052E3-DE33-48E9-A5DD-527A5EC43454}" type="pres">
      <dgm:prSet presAssocID="{A46AAB77-E448-41EF-8E56-7AF87E62B4C7}" presName="spaceBetweenRectangles" presStyleCnt="0"/>
      <dgm:spPr/>
    </dgm:pt>
    <dgm:pt modelId="{BAC60428-FDC6-45E7-9008-6623E38F44C9}" type="pres">
      <dgm:prSet presAssocID="{6DD4A91A-1172-409A-B5FA-DFFA67A799B2}" presName="parentLin" presStyleCnt="0"/>
      <dgm:spPr/>
    </dgm:pt>
    <dgm:pt modelId="{8386C04F-FCC3-40AF-BC82-6191CB7EE35D}" type="pres">
      <dgm:prSet presAssocID="{6DD4A91A-1172-409A-B5FA-DFFA67A799B2}" presName="parentLeftMargin" presStyleLbl="node1" presStyleIdx="4" presStyleCnt="10"/>
      <dgm:spPr/>
      <dgm:t>
        <a:bodyPr/>
        <a:lstStyle/>
        <a:p>
          <a:endParaRPr lang="zh-CN" altLang="en-US"/>
        </a:p>
      </dgm:t>
    </dgm:pt>
    <dgm:pt modelId="{C8DA8084-FFBD-4E7D-91BE-2F5AC56EAECD}" type="pres">
      <dgm:prSet presAssocID="{6DD4A91A-1172-409A-B5FA-DFFA67A799B2}" presName="parentText" presStyleLbl="node1" presStyleIdx="5" presStyleCnt="10" custScaleX="142857" custLinFactNeighborX="-100000" custLinFactNeighborY="4585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6B1ABAF-8C36-4F1F-8F37-6D75927F59CE}" type="pres">
      <dgm:prSet presAssocID="{6DD4A91A-1172-409A-B5FA-DFFA67A799B2}" presName="negativeSpace" presStyleCnt="0"/>
      <dgm:spPr/>
    </dgm:pt>
    <dgm:pt modelId="{67F17FA4-1D60-4AD8-B171-7942BDF5A458}" type="pres">
      <dgm:prSet presAssocID="{6DD4A91A-1172-409A-B5FA-DFFA67A799B2}" presName="childText" presStyleLbl="conFgAcc1" presStyleIdx="5" presStyleCnt="10">
        <dgm:presLayoutVars>
          <dgm:bulletEnabled val="1"/>
        </dgm:presLayoutVars>
      </dgm:prSet>
      <dgm:spPr/>
    </dgm:pt>
    <dgm:pt modelId="{FF647E77-3A17-467F-9EF9-07083CC47303}" type="pres">
      <dgm:prSet presAssocID="{226DD05C-132F-46F6-8702-93C8820224AB}" presName="spaceBetweenRectangles" presStyleCnt="0"/>
      <dgm:spPr/>
    </dgm:pt>
    <dgm:pt modelId="{BF838945-99B6-43CE-AD87-871B30834F17}" type="pres">
      <dgm:prSet presAssocID="{9801F197-48CC-4877-855E-3C12C78B45A3}" presName="parentLin" presStyleCnt="0"/>
      <dgm:spPr/>
    </dgm:pt>
    <dgm:pt modelId="{37C56631-82E7-4D42-ACBF-B9BD4780F9F5}" type="pres">
      <dgm:prSet presAssocID="{9801F197-48CC-4877-855E-3C12C78B45A3}" presName="parentLeftMargin" presStyleLbl="node1" presStyleIdx="5" presStyleCnt="10"/>
      <dgm:spPr/>
      <dgm:t>
        <a:bodyPr/>
        <a:lstStyle/>
        <a:p>
          <a:endParaRPr lang="zh-CN" altLang="en-US"/>
        </a:p>
      </dgm:t>
    </dgm:pt>
    <dgm:pt modelId="{4D5AC24F-F8CD-4C1A-B7EA-0062C4019A37}" type="pres">
      <dgm:prSet presAssocID="{9801F197-48CC-4877-855E-3C12C78B45A3}" presName="parentText" presStyleLbl="node1" presStyleIdx="6" presStyleCnt="10" custScaleX="142857" custLinFactNeighborX="-100000" custLinFactNeighborY="461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034B0FF-C9AE-4215-BB1C-5960B13B2D9E}" type="pres">
      <dgm:prSet presAssocID="{9801F197-48CC-4877-855E-3C12C78B45A3}" presName="negativeSpace" presStyleCnt="0"/>
      <dgm:spPr/>
    </dgm:pt>
    <dgm:pt modelId="{B1ACA752-0EFA-45C1-88F3-6B6B07CAD38A}" type="pres">
      <dgm:prSet presAssocID="{9801F197-48CC-4877-855E-3C12C78B45A3}" presName="childText" presStyleLbl="conFgAcc1" presStyleIdx="6" presStyleCnt="10">
        <dgm:presLayoutVars>
          <dgm:bulletEnabled val="1"/>
        </dgm:presLayoutVars>
      </dgm:prSet>
      <dgm:spPr/>
    </dgm:pt>
    <dgm:pt modelId="{E559C53C-0011-42C1-B564-39D6F5988F75}" type="pres">
      <dgm:prSet presAssocID="{097A59AA-F143-46C7-8DB4-395E59B18634}" presName="spaceBetweenRectangles" presStyleCnt="0"/>
      <dgm:spPr/>
    </dgm:pt>
    <dgm:pt modelId="{0057DF02-6A4F-4339-9245-ABA84E4414E8}" type="pres">
      <dgm:prSet presAssocID="{B203907B-DA7B-4049-B058-5932AB384C8E}" presName="parentLin" presStyleCnt="0"/>
      <dgm:spPr/>
    </dgm:pt>
    <dgm:pt modelId="{7A250F9D-80A1-4641-99D2-AFE981DAE3C8}" type="pres">
      <dgm:prSet presAssocID="{B203907B-DA7B-4049-B058-5932AB384C8E}" presName="parentLeftMargin" presStyleLbl="node1" presStyleIdx="6" presStyleCnt="10"/>
      <dgm:spPr/>
      <dgm:t>
        <a:bodyPr/>
        <a:lstStyle/>
        <a:p>
          <a:endParaRPr lang="zh-CN" altLang="en-US"/>
        </a:p>
      </dgm:t>
    </dgm:pt>
    <dgm:pt modelId="{608C8E74-28F3-41D1-BD41-373CE3867603}" type="pres">
      <dgm:prSet presAssocID="{B203907B-DA7B-4049-B058-5932AB384C8E}" presName="parentText" presStyleLbl="node1" presStyleIdx="7" presStyleCnt="10" custScaleX="142857" custLinFactNeighborX="-100000" custLinFactNeighborY="46535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ED3A3E9-E7DC-438A-B302-E7BA193482AF}" type="pres">
      <dgm:prSet presAssocID="{B203907B-DA7B-4049-B058-5932AB384C8E}" presName="negativeSpace" presStyleCnt="0"/>
      <dgm:spPr/>
    </dgm:pt>
    <dgm:pt modelId="{EF950C85-C688-4EF7-9DEB-BBCE1D46D78F}" type="pres">
      <dgm:prSet presAssocID="{B203907B-DA7B-4049-B058-5932AB384C8E}" presName="childText" presStyleLbl="conFgAcc1" presStyleIdx="7" presStyleCnt="10">
        <dgm:presLayoutVars>
          <dgm:bulletEnabled val="1"/>
        </dgm:presLayoutVars>
      </dgm:prSet>
      <dgm:spPr/>
    </dgm:pt>
    <dgm:pt modelId="{5D7F0986-67E8-44E0-B13A-8F22AB5C7FC5}" type="pres">
      <dgm:prSet presAssocID="{FF394E5E-6EBA-4B77-9587-5B1E309AE0C9}" presName="spaceBetweenRectangles" presStyleCnt="0"/>
      <dgm:spPr/>
    </dgm:pt>
    <dgm:pt modelId="{94E345DD-6C08-4659-897C-3CC2AD8458AB}" type="pres">
      <dgm:prSet presAssocID="{4FF3F661-0B43-496F-A09F-D23D4778DE06}" presName="parentLin" presStyleCnt="0"/>
      <dgm:spPr/>
    </dgm:pt>
    <dgm:pt modelId="{1F3AC32E-5AF4-4088-98A0-568948C3FE0F}" type="pres">
      <dgm:prSet presAssocID="{4FF3F661-0B43-496F-A09F-D23D4778DE06}" presName="parentLeftMargin" presStyleLbl="node1" presStyleIdx="7" presStyleCnt="10"/>
      <dgm:spPr/>
      <dgm:t>
        <a:bodyPr/>
        <a:lstStyle/>
        <a:p>
          <a:endParaRPr lang="zh-CN" altLang="en-US"/>
        </a:p>
      </dgm:t>
    </dgm:pt>
    <dgm:pt modelId="{85A79B1D-53B7-4EE4-BF7B-27D530F764BB}" type="pres">
      <dgm:prSet presAssocID="{4FF3F661-0B43-496F-A09F-D23D4778DE06}" presName="parentText" presStyleLbl="node1" presStyleIdx="8" presStyleCnt="10" custScaleX="142857" custLinFactNeighborX="-100000" custLinFactNeighborY="46875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17CBF44-20A6-4673-90F3-4889484452FD}" type="pres">
      <dgm:prSet presAssocID="{4FF3F661-0B43-496F-A09F-D23D4778DE06}" presName="negativeSpace" presStyleCnt="0"/>
      <dgm:spPr/>
    </dgm:pt>
    <dgm:pt modelId="{FE212BD5-EAE2-47AC-804A-31FD58C2A2B3}" type="pres">
      <dgm:prSet presAssocID="{4FF3F661-0B43-496F-A09F-D23D4778DE06}" presName="childText" presStyleLbl="conFgAcc1" presStyleIdx="8" presStyleCnt="10">
        <dgm:presLayoutVars>
          <dgm:bulletEnabled val="1"/>
        </dgm:presLayoutVars>
      </dgm:prSet>
      <dgm:spPr/>
    </dgm:pt>
    <dgm:pt modelId="{09A7105A-10A2-4B3F-B57D-9A28AC62DB04}" type="pres">
      <dgm:prSet presAssocID="{9839B003-F5C0-44D2-8A9A-C54703659033}" presName="spaceBetweenRectangles" presStyleCnt="0"/>
      <dgm:spPr/>
    </dgm:pt>
    <dgm:pt modelId="{0C68B87B-F60A-4EDF-B1E3-737C5D3084E4}" type="pres">
      <dgm:prSet presAssocID="{3331B45E-1208-49EA-A902-232291BA7515}" presName="parentLin" presStyleCnt="0"/>
      <dgm:spPr/>
    </dgm:pt>
    <dgm:pt modelId="{61D37E4F-EC3D-422E-9825-D1933116FD7E}" type="pres">
      <dgm:prSet presAssocID="{3331B45E-1208-49EA-A902-232291BA7515}" presName="parentLeftMargin" presStyleLbl="node1" presStyleIdx="8" presStyleCnt="10"/>
      <dgm:spPr/>
      <dgm:t>
        <a:bodyPr/>
        <a:lstStyle/>
        <a:p>
          <a:endParaRPr lang="zh-CN" altLang="en-US"/>
        </a:p>
      </dgm:t>
    </dgm:pt>
    <dgm:pt modelId="{CCA58B1F-4E8A-4FB1-872B-6CA09515292B}" type="pres">
      <dgm:prSet presAssocID="{3331B45E-1208-49EA-A902-232291BA7515}" presName="parentText" presStyleLbl="node1" presStyleIdx="9" presStyleCnt="10" custScaleX="164551" custLinFactNeighborX="-100000" custLinFactNeighborY="4721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0AF7850-4D09-4267-9B5A-98ED1E9F1C09}" type="pres">
      <dgm:prSet presAssocID="{3331B45E-1208-49EA-A902-232291BA7515}" presName="negativeSpace" presStyleCnt="0"/>
      <dgm:spPr/>
    </dgm:pt>
    <dgm:pt modelId="{D5A7420D-917B-4A72-B29B-4CCBF7731E96}" type="pres">
      <dgm:prSet presAssocID="{3331B45E-1208-49EA-A902-232291BA7515}" presName="childText" presStyleLbl="conFgAcc1" presStyleIdx="9" presStyleCnt="10">
        <dgm:presLayoutVars>
          <dgm:bulletEnabled val="1"/>
        </dgm:presLayoutVars>
      </dgm:prSet>
      <dgm:spPr/>
    </dgm:pt>
  </dgm:ptLst>
  <dgm:cxnLst>
    <dgm:cxn modelId="{B7A40290-32D6-40C4-A4B1-C900B38AAF6E}" srcId="{1E30BF9D-5325-4D6E-B984-CBF5EB435D05}" destId="{3331B45E-1208-49EA-A902-232291BA7515}" srcOrd="9" destOrd="0" parTransId="{3FDF59C6-EB1B-447E-8E5F-4B0A1C2F24DB}" sibTransId="{E2907D9F-92A7-4C4B-9A33-B349E5E0A55A}"/>
    <dgm:cxn modelId="{B2DA0290-6762-4D18-9C8C-E6E08AE7537F}" type="presOf" srcId="{6668BC0E-53D4-49EE-A22C-0C11572A85B9}" destId="{AEB96342-6A8F-40D3-9E5B-CBAC33409064}" srcOrd="0" destOrd="0" presId="urn:microsoft.com/office/officeart/2005/8/layout/list1"/>
    <dgm:cxn modelId="{6D22989D-0E7D-4D8B-AF78-6BEBCB061E28}" srcId="{1E30BF9D-5325-4D6E-B984-CBF5EB435D05}" destId="{6668BC0E-53D4-49EE-A22C-0C11572A85B9}" srcOrd="4" destOrd="0" parTransId="{14CE0657-3C96-4C5A-AC37-153B1ADFD457}" sibTransId="{A46AAB77-E448-41EF-8E56-7AF87E62B4C7}"/>
    <dgm:cxn modelId="{D9EC2637-FC4D-4195-90AE-ACC7C2D93669}" type="presOf" srcId="{3331B45E-1208-49EA-A902-232291BA7515}" destId="{61D37E4F-EC3D-422E-9825-D1933116FD7E}" srcOrd="0" destOrd="0" presId="urn:microsoft.com/office/officeart/2005/8/layout/list1"/>
    <dgm:cxn modelId="{D7742F1B-3B6A-4C17-BDC0-3880FF381219}" type="presOf" srcId="{6668BC0E-53D4-49EE-A22C-0C11572A85B9}" destId="{31E89B3F-33D5-4F03-84FE-4497D5F5A0EB}" srcOrd="1" destOrd="0" presId="urn:microsoft.com/office/officeart/2005/8/layout/list1"/>
    <dgm:cxn modelId="{BB8A97AA-3434-41A3-97D6-12BE0AA22BA8}" type="presOf" srcId="{AC92AC94-AAB7-470B-BFD1-EDDF974C2085}" destId="{10D9F038-1E5B-4094-9898-E397CAA95916}" srcOrd="1" destOrd="0" presId="urn:microsoft.com/office/officeart/2005/8/layout/list1"/>
    <dgm:cxn modelId="{A0848B00-ADE0-4F7E-A0BD-C8167D1BEE70}" srcId="{1E30BF9D-5325-4D6E-B984-CBF5EB435D05}" destId="{AC92AC94-AAB7-470B-BFD1-EDDF974C2085}" srcOrd="1" destOrd="0" parTransId="{39352AA3-3E9F-493F-9319-EF5AB4D64E6A}" sibTransId="{9DC25FD4-61E2-41EB-BFAB-AC9F39B0D6A7}"/>
    <dgm:cxn modelId="{B9CC897E-B822-4CAD-BADA-D69A4A3DDEDD}" type="presOf" srcId="{6F04BBAC-A27E-4E65-8E4B-C9BD52FDFF03}" destId="{7411F149-CB37-4324-B2EA-B18F70B34DD0}" srcOrd="0" destOrd="0" presId="urn:microsoft.com/office/officeart/2005/8/layout/list1"/>
    <dgm:cxn modelId="{73E02AA8-4A5F-4CD1-9EA7-A499143BCB55}" type="presOf" srcId="{4FF3F661-0B43-496F-A09F-D23D4778DE06}" destId="{1F3AC32E-5AF4-4088-98A0-568948C3FE0F}" srcOrd="0" destOrd="0" presId="urn:microsoft.com/office/officeart/2005/8/layout/list1"/>
    <dgm:cxn modelId="{FAA5067D-639C-4739-8E72-D29D3DFE3219}" type="presOf" srcId="{6F04BBAC-A27E-4E65-8E4B-C9BD52FDFF03}" destId="{95B36291-F262-4BDF-A1CE-C9B81B16E039}" srcOrd="1" destOrd="0" presId="urn:microsoft.com/office/officeart/2005/8/layout/list1"/>
    <dgm:cxn modelId="{F02909DC-EACB-4B7F-B5A2-7DA817B87B45}" type="presOf" srcId="{B203907B-DA7B-4049-B058-5932AB384C8E}" destId="{7A250F9D-80A1-4641-99D2-AFE981DAE3C8}" srcOrd="0" destOrd="0" presId="urn:microsoft.com/office/officeart/2005/8/layout/list1"/>
    <dgm:cxn modelId="{34E74CCA-5D9B-4BAD-A7B8-894479E34660}" srcId="{1E30BF9D-5325-4D6E-B984-CBF5EB435D05}" destId="{FD8EAF03-3610-4B66-B8DF-A81A62376952}" srcOrd="0" destOrd="0" parTransId="{4ABB12D3-60FC-44F2-A8E0-9735632E5874}" sibTransId="{C7346A81-34E3-4A8D-80C7-EA7602D94A70}"/>
    <dgm:cxn modelId="{B7A73D7B-9E64-412F-B2D6-9A8020B99D8C}" type="presOf" srcId="{AC92AC94-AAB7-470B-BFD1-EDDF974C2085}" destId="{BD8B92F2-DEE9-4540-93A1-023343E451D3}" srcOrd="0" destOrd="0" presId="urn:microsoft.com/office/officeart/2005/8/layout/list1"/>
    <dgm:cxn modelId="{DE2C5486-71A9-4FA3-813A-8DCAC28555C3}" type="presOf" srcId="{4FF3F661-0B43-496F-A09F-D23D4778DE06}" destId="{85A79B1D-53B7-4EE4-BF7B-27D530F764BB}" srcOrd="1" destOrd="0" presId="urn:microsoft.com/office/officeart/2005/8/layout/list1"/>
    <dgm:cxn modelId="{056B1550-12A0-4136-852B-570D4B5FE73C}" srcId="{1E30BF9D-5325-4D6E-B984-CBF5EB435D05}" destId="{4FF3F661-0B43-496F-A09F-D23D4778DE06}" srcOrd="8" destOrd="0" parTransId="{2D625AC9-3DDB-40E7-B6C1-7637B69A06B9}" sibTransId="{9839B003-F5C0-44D2-8A9A-C54703659033}"/>
    <dgm:cxn modelId="{ED668C80-2F67-4808-9A96-E64CD48E2D1D}" type="presOf" srcId="{A2C6FA8F-31AE-4641-AEBB-B27C8CB08062}" destId="{D1E02875-FFFB-42E7-BA36-E4C75C2B2715}" srcOrd="0" destOrd="0" presId="urn:microsoft.com/office/officeart/2005/8/layout/list1"/>
    <dgm:cxn modelId="{1ABA6B2A-2190-4D26-9BD4-5D08E52CB741}" type="presOf" srcId="{6DD4A91A-1172-409A-B5FA-DFFA67A799B2}" destId="{C8DA8084-FFBD-4E7D-91BE-2F5AC56EAECD}" srcOrd="1" destOrd="0" presId="urn:microsoft.com/office/officeart/2005/8/layout/list1"/>
    <dgm:cxn modelId="{4CFDA6CC-9AFC-4F71-AD08-200E4CCABF31}" type="presOf" srcId="{3331B45E-1208-49EA-A902-232291BA7515}" destId="{CCA58B1F-4E8A-4FB1-872B-6CA09515292B}" srcOrd="1" destOrd="0" presId="urn:microsoft.com/office/officeart/2005/8/layout/list1"/>
    <dgm:cxn modelId="{86104673-BACF-4957-8CAB-3715D9F3601B}" type="presOf" srcId="{9801F197-48CC-4877-855E-3C12C78B45A3}" destId="{37C56631-82E7-4D42-ACBF-B9BD4780F9F5}" srcOrd="0" destOrd="0" presId="urn:microsoft.com/office/officeart/2005/8/layout/list1"/>
    <dgm:cxn modelId="{C0A833E5-1994-4BB0-A108-906B861EBD2C}" srcId="{1E30BF9D-5325-4D6E-B984-CBF5EB435D05}" destId="{A2C6FA8F-31AE-4641-AEBB-B27C8CB08062}" srcOrd="2" destOrd="0" parTransId="{FD3412E4-C0E3-4E0E-8298-E4F918A56B93}" sibTransId="{DFD95FFC-0BE1-4AD1-BFB5-946E107F7C7F}"/>
    <dgm:cxn modelId="{5EA62E52-BFB0-4E50-95FF-C13F448C0581}" type="presOf" srcId="{1E30BF9D-5325-4D6E-B984-CBF5EB435D05}" destId="{4E3D0E67-0289-446C-A184-CC713E197940}" srcOrd="0" destOrd="0" presId="urn:microsoft.com/office/officeart/2005/8/layout/list1"/>
    <dgm:cxn modelId="{B3F79074-709B-4E78-81DC-5B3A0D5F0055}" type="presOf" srcId="{9801F197-48CC-4877-855E-3C12C78B45A3}" destId="{4D5AC24F-F8CD-4C1A-B7EA-0062C4019A37}" srcOrd="1" destOrd="0" presId="urn:microsoft.com/office/officeart/2005/8/layout/list1"/>
    <dgm:cxn modelId="{03064ECF-230C-438C-AB9E-151A8453DE48}" srcId="{1E30BF9D-5325-4D6E-B984-CBF5EB435D05}" destId="{6DD4A91A-1172-409A-B5FA-DFFA67A799B2}" srcOrd="5" destOrd="0" parTransId="{7D43DD92-4472-4EEF-AB9B-6F3E835858EB}" sibTransId="{226DD05C-132F-46F6-8702-93C8820224AB}"/>
    <dgm:cxn modelId="{6F9D3030-D730-4BED-A64B-91602F0B7EA6}" srcId="{1E30BF9D-5325-4D6E-B984-CBF5EB435D05}" destId="{6F04BBAC-A27E-4E65-8E4B-C9BD52FDFF03}" srcOrd="3" destOrd="0" parTransId="{C7253915-C8C3-4BFA-A77E-781B02D1981F}" sibTransId="{954F3E99-EFC0-4672-BCD5-AAF407202B2F}"/>
    <dgm:cxn modelId="{E160ADD2-5219-4CB2-AB6A-C726F0C633B7}" type="presOf" srcId="{FD8EAF03-3610-4B66-B8DF-A81A62376952}" destId="{8A0D3274-059C-4FEF-8038-FE29A87504D9}" srcOrd="1" destOrd="0" presId="urn:microsoft.com/office/officeart/2005/8/layout/list1"/>
    <dgm:cxn modelId="{180A6C47-6309-49B6-9D5C-25F7260D5068}" srcId="{1E30BF9D-5325-4D6E-B984-CBF5EB435D05}" destId="{B203907B-DA7B-4049-B058-5932AB384C8E}" srcOrd="7" destOrd="0" parTransId="{73F8A0E3-5EDE-4155-9EC4-10803972A259}" sibTransId="{FF394E5E-6EBA-4B77-9587-5B1E309AE0C9}"/>
    <dgm:cxn modelId="{7A851E7D-CAD2-417F-8C41-5FBD6DF20B32}" type="presOf" srcId="{FD8EAF03-3610-4B66-B8DF-A81A62376952}" destId="{34E23157-33B3-4CB0-A34D-A69899908E78}" srcOrd="0" destOrd="0" presId="urn:microsoft.com/office/officeart/2005/8/layout/list1"/>
    <dgm:cxn modelId="{A94F09D3-C5E8-4A0C-81FE-645D9F2504ED}" type="presOf" srcId="{6DD4A91A-1172-409A-B5FA-DFFA67A799B2}" destId="{8386C04F-FCC3-40AF-BC82-6191CB7EE35D}" srcOrd="0" destOrd="0" presId="urn:microsoft.com/office/officeart/2005/8/layout/list1"/>
    <dgm:cxn modelId="{C7BE476B-4975-4840-9695-BD5B2A31A472}" type="presOf" srcId="{B203907B-DA7B-4049-B058-5932AB384C8E}" destId="{608C8E74-28F3-41D1-BD41-373CE3867603}" srcOrd="1" destOrd="0" presId="urn:microsoft.com/office/officeart/2005/8/layout/list1"/>
    <dgm:cxn modelId="{488E48E4-102D-429E-A35D-09ABED6F60F3}" srcId="{1E30BF9D-5325-4D6E-B984-CBF5EB435D05}" destId="{9801F197-48CC-4877-855E-3C12C78B45A3}" srcOrd="6" destOrd="0" parTransId="{0084C091-54E2-404A-9BBA-03722A6BB4DD}" sibTransId="{097A59AA-F143-46C7-8DB4-395E59B18634}"/>
    <dgm:cxn modelId="{638D1FF4-4BD9-44FC-AE33-786518FECDC5}" type="presOf" srcId="{A2C6FA8F-31AE-4641-AEBB-B27C8CB08062}" destId="{E4D30809-8B0F-4104-877E-FAF2F2C65B76}" srcOrd="1" destOrd="0" presId="urn:microsoft.com/office/officeart/2005/8/layout/list1"/>
    <dgm:cxn modelId="{7223F8EC-2252-4230-A9D6-0ED13C8657F8}" type="presParOf" srcId="{4E3D0E67-0289-446C-A184-CC713E197940}" destId="{AFB95116-DC92-4176-86AF-920624DFD453}" srcOrd="0" destOrd="0" presId="urn:microsoft.com/office/officeart/2005/8/layout/list1"/>
    <dgm:cxn modelId="{D4FBB69F-3231-4B96-A84C-46113349EC45}" type="presParOf" srcId="{AFB95116-DC92-4176-86AF-920624DFD453}" destId="{34E23157-33B3-4CB0-A34D-A69899908E78}" srcOrd="0" destOrd="0" presId="urn:microsoft.com/office/officeart/2005/8/layout/list1"/>
    <dgm:cxn modelId="{9C50B1AC-B8FC-41B8-AF72-574E0AEC9602}" type="presParOf" srcId="{AFB95116-DC92-4176-86AF-920624DFD453}" destId="{8A0D3274-059C-4FEF-8038-FE29A87504D9}" srcOrd="1" destOrd="0" presId="urn:microsoft.com/office/officeart/2005/8/layout/list1"/>
    <dgm:cxn modelId="{C336FB58-E98A-42A0-AC75-D1E635F93B3F}" type="presParOf" srcId="{4E3D0E67-0289-446C-A184-CC713E197940}" destId="{2B750457-E481-4042-BCF8-911752DE17CC}" srcOrd="1" destOrd="0" presId="urn:microsoft.com/office/officeart/2005/8/layout/list1"/>
    <dgm:cxn modelId="{2C71DCC4-D4FD-4B53-8E14-6359331B543C}" type="presParOf" srcId="{4E3D0E67-0289-446C-A184-CC713E197940}" destId="{963FB280-49B1-42FE-9FC7-FAD7A8E98B49}" srcOrd="2" destOrd="0" presId="urn:microsoft.com/office/officeart/2005/8/layout/list1"/>
    <dgm:cxn modelId="{B5BC50F8-9400-42F0-B670-7F331068FDB8}" type="presParOf" srcId="{4E3D0E67-0289-446C-A184-CC713E197940}" destId="{3712CFCC-C92B-4AEE-A40E-75EEAF31402E}" srcOrd="3" destOrd="0" presId="urn:microsoft.com/office/officeart/2005/8/layout/list1"/>
    <dgm:cxn modelId="{49A53256-2706-49E5-BD18-59E43E72FDCD}" type="presParOf" srcId="{4E3D0E67-0289-446C-A184-CC713E197940}" destId="{5506F095-4A62-44DA-8B23-F9F7F7F52154}" srcOrd="4" destOrd="0" presId="urn:microsoft.com/office/officeart/2005/8/layout/list1"/>
    <dgm:cxn modelId="{170D388A-05FA-4853-BA1C-5D8AE67B532E}" type="presParOf" srcId="{5506F095-4A62-44DA-8B23-F9F7F7F52154}" destId="{BD8B92F2-DEE9-4540-93A1-023343E451D3}" srcOrd="0" destOrd="0" presId="urn:microsoft.com/office/officeart/2005/8/layout/list1"/>
    <dgm:cxn modelId="{7AD21621-34FD-42EB-A2E2-FBC0678113C7}" type="presParOf" srcId="{5506F095-4A62-44DA-8B23-F9F7F7F52154}" destId="{10D9F038-1E5B-4094-9898-E397CAA95916}" srcOrd="1" destOrd="0" presId="urn:microsoft.com/office/officeart/2005/8/layout/list1"/>
    <dgm:cxn modelId="{798EE2DD-9BBD-4894-8AE4-1193095F06AB}" type="presParOf" srcId="{4E3D0E67-0289-446C-A184-CC713E197940}" destId="{931757D2-D59A-412C-A7C1-9A823259FCFF}" srcOrd="5" destOrd="0" presId="urn:microsoft.com/office/officeart/2005/8/layout/list1"/>
    <dgm:cxn modelId="{D95332C9-A787-4764-9244-7F801D6A6E31}" type="presParOf" srcId="{4E3D0E67-0289-446C-A184-CC713E197940}" destId="{B8D631BB-7CBA-4E61-BE41-F395860E5F59}" srcOrd="6" destOrd="0" presId="urn:microsoft.com/office/officeart/2005/8/layout/list1"/>
    <dgm:cxn modelId="{98ACCE13-4910-4E86-BFC7-F8F861187FE7}" type="presParOf" srcId="{4E3D0E67-0289-446C-A184-CC713E197940}" destId="{B07C0B34-E304-4826-9FD4-FC52D83FE86E}" srcOrd="7" destOrd="0" presId="urn:microsoft.com/office/officeart/2005/8/layout/list1"/>
    <dgm:cxn modelId="{1A8B7DCB-25F4-4ECA-86F3-EB3F90BD0DFA}" type="presParOf" srcId="{4E3D0E67-0289-446C-A184-CC713E197940}" destId="{35E05116-5B12-4C83-9853-3ADFCEF6E998}" srcOrd="8" destOrd="0" presId="urn:microsoft.com/office/officeart/2005/8/layout/list1"/>
    <dgm:cxn modelId="{5E2C2311-1A35-43A3-AB0A-A83B8BC285F4}" type="presParOf" srcId="{35E05116-5B12-4C83-9853-3ADFCEF6E998}" destId="{D1E02875-FFFB-42E7-BA36-E4C75C2B2715}" srcOrd="0" destOrd="0" presId="urn:microsoft.com/office/officeart/2005/8/layout/list1"/>
    <dgm:cxn modelId="{9D79FF78-6ACF-40A4-A28C-638D9992E380}" type="presParOf" srcId="{35E05116-5B12-4C83-9853-3ADFCEF6E998}" destId="{E4D30809-8B0F-4104-877E-FAF2F2C65B76}" srcOrd="1" destOrd="0" presId="urn:microsoft.com/office/officeart/2005/8/layout/list1"/>
    <dgm:cxn modelId="{2882A673-B124-4A64-85CA-B33A6B37F5FC}" type="presParOf" srcId="{4E3D0E67-0289-446C-A184-CC713E197940}" destId="{EE4F4707-5119-4637-901E-3948FE3CC7FD}" srcOrd="9" destOrd="0" presId="urn:microsoft.com/office/officeart/2005/8/layout/list1"/>
    <dgm:cxn modelId="{F1AFE625-FC95-4A61-A654-CB501789D562}" type="presParOf" srcId="{4E3D0E67-0289-446C-A184-CC713E197940}" destId="{FF05E244-61AC-4489-B786-B3AF23496EE0}" srcOrd="10" destOrd="0" presId="urn:microsoft.com/office/officeart/2005/8/layout/list1"/>
    <dgm:cxn modelId="{EDCAF9FD-A9AD-445D-916C-17FF6F552193}" type="presParOf" srcId="{4E3D0E67-0289-446C-A184-CC713E197940}" destId="{292E7CC9-59BA-487B-B0CC-C9C3CFF551DC}" srcOrd="11" destOrd="0" presId="urn:microsoft.com/office/officeart/2005/8/layout/list1"/>
    <dgm:cxn modelId="{2C1991F8-F4E2-4250-BD7E-D97703660486}" type="presParOf" srcId="{4E3D0E67-0289-446C-A184-CC713E197940}" destId="{8D3053DB-D361-4131-A358-5A7A3B355082}" srcOrd="12" destOrd="0" presId="urn:microsoft.com/office/officeart/2005/8/layout/list1"/>
    <dgm:cxn modelId="{C98B9413-97C4-443E-B71B-52122941935B}" type="presParOf" srcId="{8D3053DB-D361-4131-A358-5A7A3B355082}" destId="{7411F149-CB37-4324-B2EA-B18F70B34DD0}" srcOrd="0" destOrd="0" presId="urn:microsoft.com/office/officeart/2005/8/layout/list1"/>
    <dgm:cxn modelId="{5AC9705F-38A9-4D6D-B478-B48CF33F78C4}" type="presParOf" srcId="{8D3053DB-D361-4131-A358-5A7A3B355082}" destId="{95B36291-F262-4BDF-A1CE-C9B81B16E039}" srcOrd="1" destOrd="0" presId="urn:microsoft.com/office/officeart/2005/8/layout/list1"/>
    <dgm:cxn modelId="{ADB9D111-3724-41DA-A91F-519CCC20B6D3}" type="presParOf" srcId="{4E3D0E67-0289-446C-A184-CC713E197940}" destId="{FB5DF484-F2D8-431F-81C8-72A5CF262285}" srcOrd="13" destOrd="0" presId="urn:microsoft.com/office/officeart/2005/8/layout/list1"/>
    <dgm:cxn modelId="{BC9689F1-44B6-41CC-B7C2-41AADDBA7AE1}" type="presParOf" srcId="{4E3D0E67-0289-446C-A184-CC713E197940}" destId="{B2334271-3104-4DC7-858D-7BF5A5BB55BD}" srcOrd="14" destOrd="0" presId="urn:microsoft.com/office/officeart/2005/8/layout/list1"/>
    <dgm:cxn modelId="{4DF0B3E9-C12D-48FB-9C83-0CE588683141}" type="presParOf" srcId="{4E3D0E67-0289-446C-A184-CC713E197940}" destId="{457E6E55-9765-4446-8AA9-1E17F5175649}" srcOrd="15" destOrd="0" presId="urn:microsoft.com/office/officeart/2005/8/layout/list1"/>
    <dgm:cxn modelId="{138CE9D3-5807-4571-8229-199FF854D1C3}" type="presParOf" srcId="{4E3D0E67-0289-446C-A184-CC713E197940}" destId="{D0FFD172-2423-4554-8936-2CCEDBFBF3A5}" srcOrd="16" destOrd="0" presId="urn:microsoft.com/office/officeart/2005/8/layout/list1"/>
    <dgm:cxn modelId="{B8CB35C7-6B04-48B9-82B0-C2B516A3CE11}" type="presParOf" srcId="{D0FFD172-2423-4554-8936-2CCEDBFBF3A5}" destId="{AEB96342-6A8F-40D3-9E5B-CBAC33409064}" srcOrd="0" destOrd="0" presId="urn:microsoft.com/office/officeart/2005/8/layout/list1"/>
    <dgm:cxn modelId="{8AFDCAE8-CDA3-4B7F-8D56-1C3798072A27}" type="presParOf" srcId="{D0FFD172-2423-4554-8936-2CCEDBFBF3A5}" destId="{31E89B3F-33D5-4F03-84FE-4497D5F5A0EB}" srcOrd="1" destOrd="0" presId="urn:microsoft.com/office/officeart/2005/8/layout/list1"/>
    <dgm:cxn modelId="{6D8CD6B7-F699-4F4A-99E5-8E3A18578586}" type="presParOf" srcId="{4E3D0E67-0289-446C-A184-CC713E197940}" destId="{F0506A98-4E19-414A-A67D-772122CFD7DB}" srcOrd="17" destOrd="0" presId="urn:microsoft.com/office/officeart/2005/8/layout/list1"/>
    <dgm:cxn modelId="{F4AE9F0E-D92F-4A78-935B-AA954100DBEB}" type="presParOf" srcId="{4E3D0E67-0289-446C-A184-CC713E197940}" destId="{D8AD20A9-58D5-4E90-B571-4D76BC0F4FFA}" srcOrd="18" destOrd="0" presId="urn:microsoft.com/office/officeart/2005/8/layout/list1"/>
    <dgm:cxn modelId="{11D40B6D-2D4A-4E12-A36B-BC06293E1B12}" type="presParOf" srcId="{4E3D0E67-0289-446C-A184-CC713E197940}" destId="{AE0052E3-DE33-48E9-A5DD-527A5EC43454}" srcOrd="19" destOrd="0" presId="urn:microsoft.com/office/officeart/2005/8/layout/list1"/>
    <dgm:cxn modelId="{E1E44798-1BE5-4E47-84FE-FD27535B9522}" type="presParOf" srcId="{4E3D0E67-0289-446C-A184-CC713E197940}" destId="{BAC60428-FDC6-45E7-9008-6623E38F44C9}" srcOrd="20" destOrd="0" presId="urn:microsoft.com/office/officeart/2005/8/layout/list1"/>
    <dgm:cxn modelId="{1D84E9F4-D9B6-42DD-80DA-A56CB483FC56}" type="presParOf" srcId="{BAC60428-FDC6-45E7-9008-6623E38F44C9}" destId="{8386C04F-FCC3-40AF-BC82-6191CB7EE35D}" srcOrd="0" destOrd="0" presId="urn:microsoft.com/office/officeart/2005/8/layout/list1"/>
    <dgm:cxn modelId="{02537F51-06A7-4131-A47E-EF31A5228AB0}" type="presParOf" srcId="{BAC60428-FDC6-45E7-9008-6623E38F44C9}" destId="{C8DA8084-FFBD-4E7D-91BE-2F5AC56EAECD}" srcOrd="1" destOrd="0" presId="urn:microsoft.com/office/officeart/2005/8/layout/list1"/>
    <dgm:cxn modelId="{944489A0-9948-4C96-929E-E3ECC87BDAEE}" type="presParOf" srcId="{4E3D0E67-0289-446C-A184-CC713E197940}" destId="{46B1ABAF-8C36-4F1F-8F37-6D75927F59CE}" srcOrd="21" destOrd="0" presId="urn:microsoft.com/office/officeart/2005/8/layout/list1"/>
    <dgm:cxn modelId="{441DAB89-E39E-4ADD-B3C0-7574BEA1DBDC}" type="presParOf" srcId="{4E3D0E67-0289-446C-A184-CC713E197940}" destId="{67F17FA4-1D60-4AD8-B171-7942BDF5A458}" srcOrd="22" destOrd="0" presId="urn:microsoft.com/office/officeart/2005/8/layout/list1"/>
    <dgm:cxn modelId="{7516AA8D-FBA6-4783-ACCB-972A3B52EBD7}" type="presParOf" srcId="{4E3D0E67-0289-446C-A184-CC713E197940}" destId="{FF647E77-3A17-467F-9EF9-07083CC47303}" srcOrd="23" destOrd="0" presId="urn:microsoft.com/office/officeart/2005/8/layout/list1"/>
    <dgm:cxn modelId="{A0751A20-146D-4DEC-BEE4-9D31433A8955}" type="presParOf" srcId="{4E3D0E67-0289-446C-A184-CC713E197940}" destId="{BF838945-99B6-43CE-AD87-871B30834F17}" srcOrd="24" destOrd="0" presId="urn:microsoft.com/office/officeart/2005/8/layout/list1"/>
    <dgm:cxn modelId="{963E11D3-B988-4B38-A27C-686CC7C2343D}" type="presParOf" srcId="{BF838945-99B6-43CE-AD87-871B30834F17}" destId="{37C56631-82E7-4D42-ACBF-B9BD4780F9F5}" srcOrd="0" destOrd="0" presId="urn:microsoft.com/office/officeart/2005/8/layout/list1"/>
    <dgm:cxn modelId="{35A5C52C-E16D-4B59-8BD7-00E5FA868D2A}" type="presParOf" srcId="{BF838945-99B6-43CE-AD87-871B30834F17}" destId="{4D5AC24F-F8CD-4C1A-B7EA-0062C4019A37}" srcOrd="1" destOrd="0" presId="urn:microsoft.com/office/officeart/2005/8/layout/list1"/>
    <dgm:cxn modelId="{3E5FFADB-2457-494E-BC09-B72790BEC57B}" type="presParOf" srcId="{4E3D0E67-0289-446C-A184-CC713E197940}" destId="{3034B0FF-C9AE-4215-BB1C-5960B13B2D9E}" srcOrd="25" destOrd="0" presId="urn:microsoft.com/office/officeart/2005/8/layout/list1"/>
    <dgm:cxn modelId="{374A8F9C-CBD7-4D1B-90A4-EB77D07EBB25}" type="presParOf" srcId="{4E3D0E67-0289-446C-A184-CC713E197940}" destId="{B1ACA752-0EFA-45C1-88F3-6B6B07CAD38A}" srcOrd="26" destOrd="0" presId="urn:microsoft.com/office/officeart/2005/8/layout/list1"/>
    <dgm:cxn modelId="{801FD12E-185E-4F97-A654-0DF928D2DB71}" type="presParOf" srcId="{4E3D0E67-0289-446C-A184-CC713E197940}" destId="{E559C53C-0011-42C1-B564-39D6F5988F75}" srcOrd="27" destOrd="0" presId="urn:microsoft.com/office/officeart/2005/8/layout/list1"/>
    <dgm:cxn modelId="{83ECE225-A0B5-4003-A895-6ED919C8B2AB}" type="presParOf" srcId="{4E3D0E67-0289-446C-A184-CC713E197940}" destId="{0057DF02-6A4F-4339-9245-ABA84E4414E8}" srcOrd="28" destOrd="0" presId="urn:microsoft.com/office/officeart/2005/8/layout/list1"/>
    <dgm:cxn modelId="{55244A23-DC90-4FD4-BBA0-9D26F3CA8D78}" type="presParOf" srcId="{0057DF02-6A4F-4339-9245-ABA84E4414E8}" destId="{7A250F9D-80A1-4641-99D2-AFE981DAE3C8}" srcOrd="0" destOrd="0" presId="urn:microsoft.com/office/officeart/2005/8/layout/list1"/>
    <dgm:cxn modelId="{D4B7EDC0-00A8-41FB-BAA5-E852EBFE82C0}" type="presParOf" srcId="{0057DF02-6A4F-4339-9245-ABA84E4414E8}" destId="{608C8E74-28F3-41D1-BD41-373CE3867603}" srcOrd="1" destOrd="0" presId="urn:microsoft.com/office/officeart/2005/8/layout/list1"/>
    <dgm:cxn modelId="{935495BA-9FEE-474C-B433-4AC4B91BA276}" type="presParOf" srcId="{4E3D0E67-0289-446C-A184-CC713E197940}" destId="{BED3A3E9-E7DC-438A-B302-E7BA193482AF}" srcOrd="29" destOrd="0" presId="urn:microsoft.com/office/officeart/2005/8/layout/list1"/>
    <dgm:cxn modelId="{41BEE7E3-3D0F-48A3-BF2B-FA81D71632BA}" type="presParOf" srcId="{4E3D0E67-0289-446C-A184-CC713E197940}" destId="{EF950C85-C688-4EF7-9DEB-BBCE1D46D78F}" srcOrd="30" destOrd="0" presId="urn:microsoft.com/office/officeart/2005/8/layout/list1"/>
    <dgm:cxn modelId="{78CE20EC-7422-4D28-8F69-B35211B93963}" type="presParOf" srcId="{4E3D0E67-0289-446C-A184-CC713E197940}" destId="{5D7F0986-67E8-44E0-B13A-8F22AB5C7FC5}" srcOrd="31" destOrd="0" presId="urn:microsoft.com/office/officeart/2005/8/layout/list1"/>
    <dgm:cxn modelId="{B418CDF0-8DBB-4C9F-BAA6-C45375388C3B}" type="presParOf" srcId="{4E3D0E67-0289-446C-A184-CC713E197940}" destId="{94E345DD-6C08-4659-897C-3CC2AD8458AB}" srcOrd="32" destOrd="0" presId="urn:microsoft.com/office/officeart/2005/8/layout/list1"/>
    <dgm:cxn modelId="{AAD82412-818B-470F-879E-B9A0D4A6BEDA}" type="presParOf" srcId="{94E345DD-6C08-4659-897C-3CC2AD8458AB}" destId="{1F3AC32E-5AF4-4088-98A0-568948C3FE0F}" srcOrd="0" destOrd="0" presId="urn:microsoft.com/office/officeart/2005/8/layout/list1"/>
    <dgm:cxn modelId="{7A21C9CD-F330-46FD-868A-C680F42A998F}" type="presParOf" srcId="{94E345DD-6C08-4659-897C-3CC2AD8458AB}" destId="{85A79B1D-53B7-4EE4-BF7B-27D530F764BB}" srcOrd="1" destOrd="0" presId="urn:microsoft.com/office/officeart/2005/8/layout/list1"/>
    <dgm:cxn modelId="{4FF06CA5-C9DC-44CF-BA9A-5835A7418E0F}" type="presParOf" srcId="{4E3D0E67-0289-446C-A184-CC713E197940}" destId="{D17CBF44-20A6-4673-90F3-4889484452FD}" srcOrd="33" destOrd="0" presId="urn:microsoft.com/office/officeart/2005/8/layout/list1"/>
    <dgm:cxn modelId="{1E5A90A4-BB54-43BA-96EB-F76D0A19FFAA}" type="presParOf" srcId="{4E3D0E67-0289-446C-A184-CC713E197940}" destId="{FE212BD5-EAE2-47AC-804A-31FD58C2A2B3}" srcOrd="34" destOrd="0" presId="urn:microsoft.com/office/officeart/2005/8/layout/list1"/>
    <dgm:cxn modelId="{22616CE0-C211-4958-84E9-675D2D913D71}" type="presParOf" srcId="{4E3D0E67-0289-446C-A184-CC713E197940}" destId="{09A7105A-10A2-4B3F-B57D-9A28AC62DB04}" srcOrd="35" destOrd="0" presId="urn:microsoft.com/office/officeart/2005/8/layout/list1"/>
    <dgm:cxn modelId="{3FCD92C7-A6BB-4761-9337-2C57A5EE7658}" type="presParOf" srcId="{4E3D0E67-0289-446C-A184-CC713E197940}" destId="{0C68B87B-F60A-4EDF-B1E3-737C5D3084E4}" srcOrd="36" destOrd="0" presId="urn:microsoft.com/office/officeart/2005/8/layout/list1"/>
    <dgm:cxn modelId="{AACFED37-29A7-4274-B987-96E5CF2A4FB8}" type="presParOf" srcId="{0C68B87B-F60A-4EDF-B1E3-737C5D3084E4}" destId="{61D37E4F-EC3D-422E-9825-D1933116FD7E}" srcOrd="0" destOrd="0" presId="urn:microsoft.com/office/officeart/2005/8/layout/list1"/>
    <dgm:cxn modelId="{F2B9567E-F076-4BE5-BE41-2DC35E18EE87}" type="presParOf" srcId="{0C68B87B-F60A-4EDF-B1E3-737C5D3084E4}" destId="{CCA58B1F-4E8A-4FB1-872B-6CA09515292B}" srcOrd="1" destOrd="0" presId="urn:microsoft.com/office/officeart/2005/8/layout/list1"/>
    <dgm:cxn modelId="{E9AEDA81-7BEF-4DF3-8660-1BA2DA867AFA}" type="presParOf" srcId="{4E3D0E67-0289-446C-A184-CC713E197940}" destId="{10AF7850-4D09-4267-9B5A-98ED1E9F1C09}" srcOrd="37" destOrd="0" presId="urn:microsoft.com/office/officeart/2005/8/layout/list1"/>
    <dgm:cxn modelId="{F5B27552-E0DB-4E21-B7CF-B307A91B98FB}" type="presParOf" srcId="{4E3D0E67-0289-446C-A184-CC713E197940}" destId="{D5A7420D-917B-4A72-B29B-4CCBF7731E96}" srcOrd="3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FBC471E-A95B-4851-9497-F28BBE8280C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</dgm:pt>
    <dgm:pt modelId="{84811A3F-D7D5-4FC3-A70D-DB7DD177293A}">
      <dgm:prSet phldrT="[文本]" custT="1"/>
      <dgm:spPr/>
      <dgm:t>
        <a:bodyPr/>
        <a:lstStyle/>
        <a:p>
          <a:r>
            <a:rPr lang="zh-CN" altLang="en-US" sz="3600" dirty="0" smtClean="0"/>
            <a:t>体温</a:t>
          </a:r>
          <a:endParaRPr lang="zh-CN" altLang="en-US" sz="3600" dirty="0"/>
        </a:p>
      </dgm:t>
    </dgm:pt>
    <dgm:pt modelId="{8FAA0133-0368-4927-8F01-44F5BBD19055}" cxnId="{2071106C-0773-4F3B-80D9-3314FE5569B5}" type="parTrans">
      <dgm:prSet/>
      <dgm:spPr/>
      <dgm:t>
        <a:bodyPr/>
        <a:lstStyle/>
        <a:p>
          <a:endParaRPr lang="zh-CN" altLang="en-US" sz="1050"/>
        </a:p>
      </dgm:t>
    </dgm:pt>
    <dgm:pt modelId="{35A10CAA-ED3D-4C61-AB7B-5AF439EDF5D8}" cxnId="{2071106C-0773-4F3B-80D9-3314FE5569B5}" type="sibTrans">
      <dgm:prSet/>
      <dgm:spPr/>
      <dgm:t>
        <a:bodyPr/>
        <a:lstStyle/>
        <a:p>
          <a:endParaRPr lang="zh-CN" altLang="en-US" sz="1050"/>
        </a:p>
      </dgm:t>
    </dgm:pt>
    <dgm:pt modelId="{8F316A4C-CF92-4D72-8AA4-B552D57B5A59}">
      <dgm:prSet phldrT="[文本]" custT="1"/>
      <dgm:spPr/>
      <dgm:t>
        <a:bodyPr/>
        <a:lstStyle/>
        <a:p>
          <a:r>
            <a:rPr lang="zh-CN" altLang="en-US" sz="3600" dirty="0" smtClean="0"/>
            <a:t>脉搏</a:t>
          </a:r>
          <a:endParaRPr lang="zh-CN" altLang="en-US" sz="3600" dirty="0"/>
        </a:p>
      </dgm:t>
    </dgm:pt>
    <dgm:pt modelId="{A5722A7D-E9F8-493C-B8D6-E054A14AC8D0}" cxnId="{88E574CC-239C-4127-AC7E-097956BCC48D}" type="parTrans">
      <dgm:prSet/>
      <dgm:spPr/>
      <dgm:t>
        <a:bodyPr/>
        <a:lstStyle/>
        <a:p>
          <a:endParaRPr lang="zh-CN" altLang="en-US" sz="1050"/>
        </a:p>
      </dgm:t>
    </dgm:pt>
    <dgm:pt modelId="{9F59472B-9A06-4141-87E1-A364D507CFE3}" cxnId="{88E574CC-239C-4127-AC7E-097956BCC48D}" type="sibTrans">
      <dgm:prSet/>
      <dgm:spPr/>
      <dgm:t>
        <a:bodyPr/>
        <a:lstStyle/>
        <a:p>
          <a:endParaRPr lang="zh-CN" altLang="en-US" sz="1050"/>
        </a:p>
      </dgm:t>
    </dgm:pt>
    <dgm:pt modelId="{8E8CE566-A4C7-4329-B1F7-DA6AC5B07726}">
      <dgm:prSet phldrT="[文本]" custT="1"/>
      <dgm:spPr/>
      <dgm:t>
        <a:bodyPr/>
        <a:lstStyle/>
        <a:p>
          <a:r>
            <a:rPr lang="zh-CN" altLang="en-US" sz="3600" dirty="0" smtClean="0"/>
            <a:t>呼吸</a:t>
          </a:r>
          <a:endParaRPr lang="zh-CN" altLang="en-US" sz="3600" dirty="0"/>
        </a:p>
      </dgm:t>
    </dgm:pt>
    <dgm:pt modelId="{0EA7A460-BE89-4FCC-B641-7C967643EC74}" cxnId="{9C6D3D66-14F7-46E2-8FD0-7800217E7EE6}" type="parTrans">
      <dgm:prSet/>
      <dgm:spPr/>
      <dgm:t>
        <a:bodyPr/>
        <a:lstStyle/>
        <a:p>
          <a:endParaRPr lang="zh-CN" altLang="en-US" sz="1050"/>
        </a:p>
      </dgm:t>
    </dgm:pt>
    <dgm:pt modelId="{20582A00-9AEA-4085-9285-1BC3C13C66FB}" cxnId="{9C6D3D66-14F7-46E2-8FD0-7800217E7EE6}" type="sibTrans">
      <dgm:prSet/>
      <dgm:spPr/>
      <dgm:t>
        <a:bodyPr/>
        <a:lstStyle/>
        <a:p>
          <a:endParaRPr lang="zh-CN" altLang="en-US" sz="1050"/>
        </a:p>
      </dgm:t>
    </dgm:pt>
    <dgm:pt modelId="{DF78BDE9-289B-4E8A-8EC5-A1780201C8CF}">
      <dgm:prSet phldrT="[文本]" custT="1"/>
      <dgm:spPr/>
      <dgm:t>
        <a:bodyPr/>
        <a:lstStyle/>
        <a:p>
          <a:r>
            <a:rPr lang="zh-CN" altLang="en-US" sz="3600" smtClean="0"/>
            <a:t>血压</a:t>
          </a:r>
          <a:endParaRPr lang="zh-CN" altLang="en-US" sz="3600" dirty="0"/>
        </a:p>
      </dgm:t>
    </dgm:pt>
    <dgm:pt modelId="{98237718-5132-43DE-AA08-7E6606348137}" cxnId="{27E0AEBC-C1B4-449D-A362-1C37899E5AC5}" type="parTrans">
      <dgm:prSet/>
      <dgm:spPr/>
      <dgm:t>
        <a:bodyPr/>
        <a:lstStyle/>
        <a:p>
          <a:endParaRPr lang="zh-CN" altLang="en-US" sz="1050"/>
        </a:p>
      </dgm:t>
    </dgm:pt>
    <dgm:pt modelId="{CB4C35CB-228A-4234-A23A-ACE7D8E4619F}" cxnId="{27E0AEBC-C1B4-449D-A362-1C37899E5AC5}" type="sibTrans">
      <dgm:prSet/>
      <dgm:spPr/>
      <dgm:t>
        <a:bodyPr/>
        <a:lstStyle/>
        <a:p>
          <a:endParaRPr lang="zh-CN" altLang="en-US" sz="1050"/>
        </a:p>
      </dgm:t>
    </dgm:pt>
    <dgm:pt modelId="{DDA1BC12-B953-40A6-8354-12A21E8AD981}" type="pres">
      <dgm:prSet presAssocID="{5FBC471E-A95B-4851-9497-F28BBE8280CD}" presName="Name0" presStyleCnt="0">
        <dgm:presLayoutVars>
          <dgm:dir/>
          <dgm:animLvl val="lvl"/>
          <dgm:resizeHandles val="exact"/>
        </dgm:presLayoutVars>
      </dgm:prSet>
      <dgm:spPr/>
    </dgm:pt>
    <dgm:pt modelId="{3B9D1576-8187-4C45-9238-29C9DC33909D}" type="pres">
      <dgm:prSet presAssocID="{84811A3F-D7D5-4FC3-A70D-DB7DD177293A}" presName="linNode" presStyleCnt="0"/>
      <dgm:spPr/>
    </dgm:pt>
    <dgm:pt modelId="{4E8BC640-C5A4-49C5-B905-9925214711FE}" type="pres">
      <dgm:prSet presAssocID="{84811A3F-D7D5-4FC3-A70D-DB7DD177293A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A023AAA-CB3A-4BA8-92F6-C7E424CCA944}" type="pres">
      <dgm:prSet presAssocID="{35A10CAA-ED3D-4C61-AB7B-5AF439EDF5D8}" presName="sp" presStyleCnt="0"/>
      <dgm:spPr/>
    </dgm:pt>
    <dgm:pt modelId="{0AD4418A-AA5F-4663-A854-BF75BCE55CBA}" type="pres">
      <dgm:prSet presAssocID="{8F316A4C-CF92-4D72-8AA4-B552D57B5A59}" presName="linNode" presStyleCnt="0"/>
      <dgm:spPr/>
    </dgm:pt>
    <dgm:pt modelId="{6297F5BC-416A-4DC6-8DE1-B98DA43C34D5}" type="pres">
      <dgm:prSet presAssocID="{8F316A4C-CF92-4D72-8AA4-B552D57B5A59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D36C09E-D9F5-4D49-81AF-8CEB763588C0}" type="pres">
      <dgm:prSet presAssocID="{9F59472B-9A06-4141-87E1-A364D507CFE3}" presName="sp" presStyleCnt="0"/>
      <dgm:spPr/>
    </dgm:pt>
    <dgm:pt modelId="{BA865E40-087B-4F6B-AD9A-AC81A0F35B4B}" type="pres">
      <dgm:prSet presAssocID="{8E8CE566-A4C7-4329-B1F7-DA6AC5B07726}" presName="linNode" presStyleCnt="0"/>
      <dgm:spPr/>
    </dgm:pt>
    <dgm:pt modelId="{5DAFB06C-A8A0-4453-9536-047A59A17583}" type="pres">
      <dgm:prSet presAssocID="{8E8CE566-A4C7-4329-B1F7-DA6AC5B07726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50D2F17-08BB-4EFC-BAF2-A2236DEE1EB8}" type="pres">
      <dgm:prSet presAssocID="{20582A00-9AEA-4085-9285-1BC3C13C66FB}" presName="sp" presStyleCnt="0"/>
      <dgm:spPr/>
    </dgm:pt>
    <dgm:pt modelId="{1EEB9377-08C5-4223-8F35-B913FE49769D}" type="pres">
      <dgm:prSet presAssocID="{DF78BDE9-289B-4E8A-8EC5-A1780201C8CF}" presName="linNode" presStyleCnt="0"/>
      <dgm:spPr/>
    </dgm:pt>
    <dgm:pt modelId="{CCAF3550-200F-4CD3-A830-37799A3CA841}" type="pres">
      <dgm:prSet presAssocID="{DF78BDE9-289B-4E8A-8EC5-A1780201C8CF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711A723-2BD9-43C7-88C8-9191D052FF48}" type="presOf" srcId="{DF78BDE9-289B-4E8A-8EC5-A1780201C8CF}" destId="{CCAF3550-200F-4CD3-A830-37799A3CA841}" srcOrd="0" destOrd="0" presId="urn:microsoft.com/office/officeart/2005/8/layout/vList5"/>
    <dgm:cxn modelId="{9C6D3D66-14F7-46E2-8FD0-7800217E7EE6}" srcId="{5FBC471E-A95B-4851-9497-F28BBE8280CD}" destId="{8E8CE566-A4C7-4329-B1F7-DA6AC5B07726}" srcOrd="2" destOrd="0" parTransId="{0EA7A460-BE89-4FCC-B641-7C967643EC74}" sibTransId="{20582A00-9AEA-4085-9285-1BC3C13C66FB}"/>
    <dgm:cxn modelId="{88E574CC-239C-4127-AC7E-097956BCC48D}" srcId="{5FBC471E-A95B-4851-9497-F28BBE8280CD}" destId="{8F316A4C-CF92-4D72-8AA4-B552D57B5A59}" srcOrd="1" destOrd="0" parTransId="{A5722A7D-E9F8-493C-B8D6-E054A14AC8D0}" sibTransId="{9F59472B-9A06-4141-87E1-A364D507CFE3}"/>
    <dgm:cxn modelId="{F4DF9040-03FA-4D67-BD8E-4CEB91D421A7}" type="presOf" srcId="{8E8CE566-A4C7-4329-B1F7-DA6AC5B07726}" destId="{5DAFB06C-A8A0-4453-9536-047A59A17583}" srcOrd="0" destOrd="0" presId="urn:microsoft.com/office/officeart/2005/8/layout/vList5"/>
    <dgm:cxn modelId="{27E0AEBC-C1B4-449D-A362-1C37899E5AC5}" srcId="{5FBC471E-A95B-4851-9497-F28BBE8280CD}" destId="{DF78BDE9-289B-4E8A-8EC5-A1780201C8CF}" srcOrd="3" destOrd="0" parTransId="{98237718-5132-43DE-AA08-7E6606348137}" sibTransId="{CB4C35CB-228A-4234-A23A-ACE7D8E4619F}"/>
    <dgm:cxn modelId="{9B03BCCC-45E0-4140-A33F-9B1467DDBFB8}" type="presOf" srcId="{8F316A4C-CF92-4D72-8AA4-B552D57B5A59}" destId="{6297F5BC-416A-4DC6-8DE1-B98DA43C34D5}" srcOrd="0" destOrd="0" presId="urn:microsoft.com/office/officeart/2005/8/layout/vList5"/>
    <dgm:cxn modelId="{2071106C-0773-4F3B-80D9-3314FE5569B5}" srcId="{5FBC471E-A95B-4851-9497-F28BBE8280CD}" destId="{84811A3F-D7D5-4FC3-A70D-DB7DD177293A}" srcOrd="0" destOrd="0" parTransId="{8FAA0133-0368-4927-8F01-44F5BBD19055}" sibTransId="{35A10CAA-ED3D-4C61-AB7B-5AF439EDF5D8}"/>
    <dgm:cxn modelId="{8763754A-D8D8-419F-ABA8-1414BE2663E6}" type="presOf" srcId="{5FBC471E-A95B-4851-9497-F28BBE8280CD}" destId="{DDA1BC12-B953-40A6-8354-12A21E8AD981}" srcOrd="0" destOrd="0" presId="urn:microsoft.com/office/officeart/2005/8/layout/vList5"/>
    <dgm:cxn modelId="{C96F8DFC-B584-48A1-91C1-62D32587B785}" type="presOf" srcId="{84811A3F-D7D5-4FC3-A70D-DB7DD177293A}" destId="{4E8BC640-C5A4-49C5-B905-9925214711FE}" srcOrd="0" destOrd="0" presId="urn:microsoft.com/office/officeart/2005/8/layout/vList5"/>
    <dgm:cxn modelId="{84FE9725-6DE9-41B5-AED0-EAF1F8FABC9A}" type="presParOf" srcId="{DDA1BC12-B953-40A6-8354-12A21E8AD981}" destId="{3B9D1576-8187-4C45-9238-29C9DC33909D}" srcOrd="0" destOrd="0" presId="urn:microsoft.com/office/officeart/2005/8/layout/vList5"/>
    <dgm:cxn modelId="{C089CB00-25A7-418E-AD28-40405D23BA51}" type="presParOf" srcId="{3B9D1576-8187-4C45-9238-29C9DC33909D}" destId="{4E8BC640-C5A4-49C5-B905-9925214711FE}" srcOrd="0" destOrd="0" presId="urn:microsoft.com/office/officeart/2005/8/layout/vList5"/>
    <dgm:cxn modelId="{86237522-7C79-4B80-87C9-E5C6893CD38D}" type="presParOf" srcId="{DDA1BC12-B953-40A6-8354-12A21E8AD981}" destId="{7A023AAA-CB3A-4BA8-92F6-C7E424CCA944}" srcOrd="1" destOrd="0" presId="urn:microsoft.com/office/officeart/2005/8/layout/vList5"/>
    <dgm:cxn modelId="{C0F33E9E-7664-49C4-82F8-6DA787B5ED25}" type="presParOf" srcId="{DDA1BC12-B953-40A6-8354-12A21E8AD981}" destId="{0AD4418A-AA5F-4663-A854-BF75BCE55CBA}" srcOrd="2" destOrd="0" presId="urn:microsoft.com/office/officeart/2005/8/layout/vList5"/>
    <dgm:cxn modelId="{BA6A114D-1804-48F6-AD45-8DE74C6318F2}" type="presParOf" srcId="{0AD4418A-AA5F-4663-A854-BF75BCE55CBA}" destId="{6297F5BC-416A-4DC6-8DE1-B98DA43C34D5}" srcOrd="0" destOrd="0" presId="urn:microsoft.com/office/officeart/2005/8/layout/vList5"/>
    <dgm:cxn modelId="{50F9E535-84F1-42A1-8BF5-C0F0F5F3677A}" type="presParOf" srcId="{DDA1BC12-B953-40A6-8354-12A21E8AD981}" destId="{6D36C09E-D9F5-4D49-81AF-8CEB763588C0}" srcOrd="3" destOrd="0" presId="urn:microsoft.com/office/officeart/2005/8/layout/vList5"/>
    <dgm:cxn modelId="{6DF97F8C-E745-4B49-9DD4-2582CB54DF37}" type="presParOf" srcId="{DDA1BC12-B953-40A6-8354-12A21E8AD981}" destId="{BA865E40-087B-4F6B-AD9A-AC81A0F35B4B}" srcOrd="4" destOrd="0" presId="urn:microsoft.com/office/officeart/2005/8/layout/vList5"/>
    <dgm:cxn modelId="{284CF40E-5C63-46DC-941C-065A90956188}" type="presParOf" srcId="{BA865E40-087B-4F6B-AD9A-AC81A0F35B4B}" destId="{5DAFB06C-A8A0-4453-9536-047A59A17583}" srcOrd="0" destOrd="0" presId="urn:microsoft.com/office/officeart/2005/8/layout/vList5"/>
    <dgm:cxn modelId="{78F3754B-ED01-41F7-A1AD-455AB3BDC6A2}" type="presParOf" srcId="{DDA1BC12-B953-40A6-8354-12A21E8AD981}" destId="{850D2F17-08BB-4EFC-BAF2-A2236DEE1EB8}" srcOrd="5" destOrd="0" presId="urn:microsoft.com/office/officeart/2005/8/layout/vList5"/>
    <dgm:cxn modelId="{3F9304D5-F41C-4FC1-8B36-2AF0B482D221}" type="presParOf" srcId="{DDA1BC12-B953-40A6-8354-12A21E8AD981}" destId="{1EEB9377-08C5-4223-8F35-B913FE49769D}" srcOrd="6" destOrd="0" presId="urn:microsoft.com/office/officeart/2005/8/layout/vList5"/>
    <dgm:cxn modelId="{0873557F-0B86-4F7D-92F0-1DD266A7FED3}" type="presParOf" srcId="{1EEB9377-08C5-4223-8F35-B913FE49769D}" destId="{CCAF3550-200F-4CD3-A830-37799A3CA84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F40B190-7689-498B-BF53-BDB6887F5BE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41651EB-68D5-4170-87B6-52609E95F41E}">
      <dgm:prSet custT="1"/>
      <dgm:spPr/>
      <dgm:t>
        <a:bodyPr/>
        <a:lstStyle/>
        <a:p>
          <a:pPr rtl="0"/>
          <a:r>
            <a:rPr lang="zh-CN" altLang="en-US" sz="3200" b="1" dirty="0" smtClean="0"/>
            <a:t>二尖瓣面容</a:t>
          </a:r>
          <a:endParaRPr lang="en-US" sz="3200" b="1" dirty="0"/>
        </a:p>
      </dgm:t>
    </dgm:pt>
    <dgm:pt modelId="{14A3353F-6F80-4E8F-96FF-6C548C23D2FF}" cxnId="{3B91B416-5299-45EA-9BBD-4CF8105A30DB}" type="parTrans">
      <dgm:prSet/>
      <dgm:spPr/>
      <dgm:t>
        <a:bodyPr/>
        <a:lstStyle/>
        <a:p>
          <a:endParaRPr lang="zh-CN" altLang="en-US"/>
        </a:p>
      </dgm:t>
    </dgm:pt>
    <dgm:pt modelId="{70DDED0C-0C96-463D-BFD1-AB535829601B}" cxnId="{3B91B416-5299-45EA-9BBD-4CF8105A30DB}" type="sibTrans">
      <dgm:prSet/>
      <dgm:spPr/>
      <dgm:t>
        <a:bodyPr/>
        <a:lstStyle/>
        <a:p>
          <a:endParaRPr lang="zh-CN" altLang="en-US"/>
        </a:p>
      </dgm:t>
    </dgm:pt>
    <dgm:pt modelId="{BAD2DFA8-265C-4F01-9F33-A015DDDD5829}">
      <dgm:prSet custT="1"/>
      <dgm:spPr/>
      <dgm:t>
        <a:bodyPr/>
        <a:lstStyle/>
        <a:p>
          <a:pPr rtl="0"/>
          <a:r>
            <a:rPr lang="zh-CN" altLang="en-US" sz="3200" b="1" dirty="0" smtClean="0"/>
            <a:t>甲亢面容</a:t>
          </a:r>
          <a:endParaRPr lang="zh-CN" altLang="en-US" sz="3200" b="1" dirty="0"/>
        </a:p>
      </dgm:t>
    </dgm:pt>
    <dgm:pt modelId="{6E21B2A8-299B-45D9-B214-99CD64E4D8FA}" cxnId="{ED5C36D8-6A78-4BE6-B2AF-C80B4BC055CF}" type="parTrans">
      <dgm:prSet/>
      <dgm:spPr/>
      <dgm:t>
        <a:bodyPr/>
        <a:lstStyle/>
        <a:p>
          <a:endParaRPr lang="zh-CN" altLang="en-US"/>
        </a:p>
      </dgm:t>
    </dgm:pt>
    <dgm:pt modelId="{2951DCDC-AB66-4D9D-A64E-3DEBB0FB7A19}" cxnId="{ED5C36D8-6A78-4BE6-B2AF-C80B4BC055CF}" type="sibTrans">
      <dgm:prSet/>
      <dgm:spPr/>
      <dgm:t>
        <a:bodyPr/>
        <a:lstStyle/>
        <a:p>
          <a:endParaRPr lang="zh-CN" altLang="en-US"/>
        </a:p>
      </dgm:t>
    </dgm:pt>
    <dgm:pt modelId="{3DEAD0F0-D165-4497-8FB4-AC277099F440}" type="pres">
      <dgm:prSet presAssocID="{7F40B190-7689-498B-BF53-BDB6887F5BE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1086361-0F1D-478D-B8DE-7C8068D7E89F}" type="pres">
      <dgm:prSet presAssocID="{C41651EB-68D5-4170-87B6-52609E95F41E}" presName="linNode" presStyleCnt="0"/>
      <dgm:spPr/>
    </dgm:pt>
    <dgm:pt modelId="{56367DD9-FEF7-4246-9B36-4A9BA8AB1D45}" type="pres">
      <dgm:prSet presAssocID="{C41651EB-68D5-4170-87B6-52609E95F41E}" presName="parentText" presStyleLbl="node1" presStyleIdx="0" presStyleCnt="2" custScaleX="100616" custScaleY="18029" custLinFactNeighborX="-85518" custLinFactNeighborY="4587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76C1A93-CB5D-4B1C-B764-90052DBFF9C2}" type="pres">
      <dgm:prSet presAssocID="{70DDED0C-0C96-463D-BFD1-AB535829601B}" presName="sp" presStyleCnt="0"/>
      <dgm:spPr/>
    </dgm:pt>
    <dgm:pt modelId="{70DF9357-B65E-4B6B-AE1C-0D92AEA33D9E}" type="pres">
      <dgm:prSet presAssocID="{BAD2DFA8-265C-4F01-9F33-A015DDDD5829}" presName="linNode" presStyleCnt="0"/>
      <dgm:spPr/>
    </dgm:pt>
    <dgm:pt modelId="{6E75271C-862C-41DE-A217-08B16471DA15}" type="pres">
      <dgm:prSet presAssocID="{BAD2DFA8-265C-4F01-9F33-A015DDDD5829}" presName="parentText" presStyleLbl="node1" presStyleIdx="1" presStyleCnt="2" custScaleX="98069" custScaleY="18929" custLinFactNeighborX="-85882" custLinFactNeighborY="-3418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8927ECE-78E3-446B-A17B-36746B78C1B2}" type="presOf" srcId="{C41651EB-68D5-4170-87B6-52609E95F41E}" destId="{56367DD9-FEF7-4246-9B36-4A9BA8AB1D45}" srcOrd="0" destOrd="0" presId="urn:microsoft.com/office/officeart/2005/8/layout/vList5"/>
    <dgm:cxn modelId="{3B91B416-5299-45EA-9BBD-4CF8105A30DB}" srcId="{7F40B190-7689-498B-BF53-BDB6887F5BEA}" destId="{C41651EB-68D5-4170-87B6-52609E95F41E}" srcOrd="0" destOrd="0" parTransId="{14A3353F-6F80-4E8F-96FF-6C548C23D2FF}" sibTransId="{70DDED0C-0C96-463D-BFD1-AB535829601B}"/>
    <dgm:cxn modelId="{70FFA948-0197-42E1-977C-183B431332A2}" type="presOf" srcId="{7F40B190-7689-498B-BF53-BDB6887F5BEA}" destId="{3DEAD0F0-D165-4497-8FB4-AC277099F440}" srcOrd="0" destOrd="0" presId="urn:microsoft.com/office/officeart/2005/8/layout/vList5"/>
    <dgm:cxn modelId="{9B1687D8-4C3E-4275-9168-EFDA0477C64B}" type="presOf" srcId="{BAD2DFA8-265C-4F01-9F33-A015DDDD5829}" destId="{6E75271C-862C-41DE-A217-08B16471DA15}" srcOrd="0" destOrd="0" presId="urn:microsoft.com/office/officeart/2005/8/layout/vList5"/>
    <dgm:cxn modelId="{ED5C36D8-6A78-4BE6-B2AF-C80B4BC055CF}" srcId="{7F40B190-7689-498B-BF53-BDB6887F5BEA}" destId="{BAD2DFA8-265C-4F01-9F33-A015DDDD5829}" srcOrd="1" destOrd="0" parTransId="{6E21B2A8-299B-45D9-B214-99CD64E4D8FA}" sibTransId="{2951DCDC-AB66-4D9D-A64E-3DEBB0FB7A19}"/>
    <dgm:cxn modelId="{B03BB08B-BFAE-4A4E-AB8D-940BAE8267F1}" type="presParOf" srcId="{3DEAD0F0-D165-4497-8FB4-AC277099F440}" destId="{11086361-0F1D-478D-B8DE-7C8068D7E89F}" srcOrd="0" destOrd="0" presId="urn:microsoft.com/office/officeart/2005/8/layout/vList5"/>
    <dgm:cxn modelId="{E666D1AB-7796-4D81-83DB-B32910FD09B0}" type="presParOf" srcId="{11086361-0F1D-478D-B8DE-7C8068D7E89F}" destId="{56367DD9-FEF7-4246-9B36-4A9BA8AB1D45}" srcOrd="0" destOrd="0" presId="urn:microsoft.com/office/officeart/2005/8/layout/vList5"/>
    <dgm:cxn modelId="{1B4B2E48-67F4-43FD-B2E8-D09DC153C973}" type="presParOf" srcId="{3DEAD0F0-D165-4497-8FB4-AC277099F440}" destId="{576C1A93-CB5D-4B1C-B764-90052DBFF9C2}" srcOrd="1" destOrd="0" presId="urn:microsoft.com/office/officeart/2005/8/layout/vList5"/>
    <dgm:cxn modelId="{3FF938D4-D61C-415F-9BDF-20CDC8A9DC47}" type="presParOf" srcId="{3DEAD0F0-D165-4497-8FB4-AC277099F440}" destId="{70DF9357-B65E-4B6B-AE1C-0D92AEA33D9E}" srcOrd="2" destOrd="0" presId="urn:microsoft.com/office/officeart/2005/8/layout/vList5"/>
    <dgm:cxn modelId="{4D6607CF-5A75-49FC-B55C-9919CE75BF31}" type="presParOf" srcId="{70DF9357-B65E-4B6B-AE1C-0D92AEA33D9E}" destId="{6E75271C-862C-41DE-A217-08B16471DA1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F40B190-7689-498B-BF53-BDB6887F5BE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41651EB-68D5-4170-87B6-52609E95F41E}">
      <dgm:prSet custT="1"/>
      <dgm:spPr/>
      <dgm:t>
        <a:bodyPr/>
        <a:lstStyle/>
        <a:p>
          <a:pPr rtl="0"/>
          <a:r>
            <a:rPr lang="zh-CN" sz="3200" dirty="0" smtClean="0"/>
            <a:t>黏液性水肿面容</a:t>
          </a:r>
          <a:endParaRPr lang="en-US" sz="3200" b="1" dirty="0"/>
        </a:p>
      </dgm:t>
    </dgm:pt>
    <dgm:pt modelId="{14A3353F-6F80-4E8F-96FF-6C548C23D2FF}" cxnId="{3B91B416-5299-45EA-9BBD-4CF8105A30DB}" type="parTrans">
      <dgm:prSet/>
      <dgm:spPr/>
      <dgm:t>
        <a:bodyPr/>
        <a:lstStyle/>
        <a:p>
          <a:endParaRPr lang="zh-CN" altLang="en-US"/>
        </a:p>
      </dgm:t>
    </dgm:pt>
    <dgm:pt modelId="{70DDED0C-0C96-463D-BFD1-AB535829601B}" cxnId="{3B91B416-5299-45EA-9BBD-4CF8105A30DB}" type="sibTrans">
      <dgm:prSet/>
      <dgm:spPr/>
      <dgm:t>
        <a:bodyPr/>
        <a:lstStyle/>
        <a:p>
          <a:endParaRPr lang="zh-CN" altLang="en-US"/>
        </a:p>
      </dgm:t>
    </dgm:pt>
    <dgm:pt modelId="{BAD2DFA8-265C-4F01-9F33-A015DDDD5829}">
      <dgm:prSet custT="1"/>
      <dgm:spPr/>
      <dgm:t>
        <a:bodyPr/>
        <a:lstStyle/>
        <a:p>
          <a:pPr rtl="0"/>
          <a:r>
            <a:rPr lang="zh-CN" altLang="en-US" sz="3200" b="1" dirty="0" smtClean="0"/>
            <a:t>肢端肥大症面容</a:t>
          </a:r>
          <a:endParaRPr lang="zh-CN" altLang="en-US" sz="3200" b="1" dirty="0"/>
        </a:p>
      </dgm:t>
    </dgm:pt>
    <dgm:pt modelId="{6E21B2A8-299B-45D9-B214-99CD64E4D8FA}" cxnId="{ED5C36D8-6A78-4BE6-B2AF-C80B4BC055CF}" type="parTrans">
      <dgm:prSet/>
      <dgm:spPr/>
      <dgm:t>
        <a:bodyPr/>
        <a:lstStyle/>
        <a:p>
          <a:endParaRPr lang="zh-CN" altLang="en-US"/>
        </a:p>
      </dgm:t>
    </dgm:pt>
    <dgm:pt modelId="{2951DCDC-AB66-4D9D-A64E-3DEBB0FB7A19}" cxnId="{ED5C36D8-6A78-4BE6-B2AF-C80B4BC055CF}" type="sibTrans">
      <dgm:prSet/>
      <dgm:spPr/>
      <dgm:t>
        <a:bodyPr/>
        <a:lstStyle/>
        <a:p>
          <a:endParaRPr lang="zh-CN" altLang="en-US"/>
        </a:p>
      </dgm:t>
    </dgm:pt>
    <dgm:pt modelId="{3DEAD0F0-D165-4497-8FB4-AC277099F440}" type="pres">
      <dgm:prSet presAssocID="{7F40B190-7689-498B-BF53-BDB6887F5BE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1086361-0F1D-478D-B8DE-7C8068D7E89F}" type="pres">
      <dgm:prSet presAssocID="{C41651EB-68D5-4170-87B6-52609E95F41E}" presName="linNode" presStyleCnt="0"/>
      <dgm:spPr/>
    </dgm:pt>
    <dgm:pt modelId="{56367DD9-FEF7-4246-9B36-4A9BA8AB1D45}" type="pres">
      <dgm:prSet presAssocID="{C41651EB-68D5-4170-87B6-52609E95F41E}" presName="parentText" presStyleLbl="node1" presStyleIdx="0" presStyleCnt="2" custScaleX="87721" custScaleY="18151" custLinFactNeighborX="-76474" custLinFactNeighborY="3534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76C1A93-CB5D-4B1C-B764-90052DBFF9C2}" type="pres">
      <dgm:prSet presAssocID="{70DDED0C-0C96-463D-BFD1-AB535829601B}" presName="sp" presStyleCnt="0"/>
      <dgm:spPr/>
    </dgm:pt>
    <dgm:pt modelId="{70DF9357-B65E-4B6B-AE1C-0D92AEA33D9E}" type="pres">
      <dgm:prSet presAssocID="{BAD2DFA8-265C-4F01-9F33-A015DDDD5829}" presName="linNode" presStyleCnt="0"/>
      <dgm:spPr/>
    </dgm:pt>
    <dgm:pt modelId="{6E75271C-862C-41DE-A217-08B16471DA15}" type="pres">
      <dgm:prSet presAssocID="{BAD2DFA8-265C-4F01-9F33-A015DDDD5829}" presName="parentText" presStyleLbl="node1" presStyleIdx="1" presStyleCnt="2" custScaleX="81892" custScaleY="18929" custLinFactNeighborX="-73351" custLinFactNeighborY="-39912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3D52A86-F709-4418-A9C4-69C3A43CC637}" type="presOf" srcId="{BAD2DFA8-265C-4F01-9F33-A015DDDD5829}" destId="{6E75271C-862C-41DE-A217-08B16471DA15}" srcOrd="0" destOrd="0" presId="urn:microsoft.com/office/officeart/2005/8/layout/vList5"/>
    <dgm:cxn modelId="{7048191A-FC61-426B-A745-450F0A961948}" type="presOf" srcId="{C41651EB-68D5-4170-87B6-52609E95F41E}" destId="{56367DD9-FEF7-4246-9B36-4A9BA8AB1D45}" srcOrd="0" destOrd="0" presId="urn:microsoft.com/office/officeart/2005/8/layout/vList5"/>
    <dgm:cxn modelId="{3EB102CB-5BD9-4790-8954-549C8492A39F}" type="presOf" srcId="{7F40B190-7689-498B-BF53-BDB6887F5BEA}" destId="{3DEAD0F0-D165-4497-8FB4-AC277099F440}" srcOrd="0" destOrd="0" presId="urn:microsoft.com/office/officeart/2005/8/layout/vList5"/>
    <dgm:cxn modelId="{3B91B416-5299-45EA-9BBD-4CF8105A30DB}" srcId="{7F40B190-7689-498B-BF53-BDB6887F5BEA}" destId="{C41651EB-68D5-4170-87B6-52609E95F41E}" srcOrd="0" destOrd="0" parTransId="{14A3353F-6F80-4E8F-96FF-6C548C23D2FF}" sibTransId="{70DDED0C-0C96-463D-BFD1-AB535829601B}"/>
    <dgm:cxn modelId="{ED5C36D8-6A78-4BE6-B2AF-C80B4BC055CF}" srcId="{7F40B190-7689-498B-BF53-BDB6887F5BEA}" destId="{BAD2DFA8-265C-4F01-9F33-A015DDDD5829}" srcOrd="1" destOrd="0" parTransId="{6E21B2A8-299B-45D9-B214-99CD64E4D8FA}" sibTransId="{2951DCDC-AB66-4D9D-A64E-3DEBB0FB7A19}"/>
    <dgm:cxn modelId="{357A00D1-4237-4E7B-AE6D-A6E7D0074DBD}" type="presParOf" srcId="{3DEAD0F0-D165-4497-8FB4-AC277099F440}" destId="{11086361-0F1D-478D-B8DE-7C8068D7E89F}" srcOrd="0" destOrd="0" presId="urn:microsoft.com/office/officeart/2005/8/layout/vList5"/>
    <dgm:cxn modelId="{3490D3CD-93D8-47BA-A1A9-9A969FFC4C0A}" type="presParOf" srcId="{11086361-0F1D-478D-B8DE-7C8068D7E89F}" destId="{56367DD9-FEF7-4246-9B36-4A9BA8AB1D45}" srcOrd="0" destOrd="0" presId="urn:microsoft.com/office/officeart/2005/8/layout/vList5"/>
    <dgm:cxn modelId="{859ACB27-EB2D-4FF2-B69A-08D253C76C5B}" type="presParOf" srcId="{3DEAD0F0-D165-4497-8FB4-AC277099F440}" destId="{576C1A93-CB5D-4B1C-B764-90052DBFF9C2}" srcOrd="1" destOrd="0" presId="urn:microsoft.com/office/officeart/2005/8/layout/vList5"/>
    <dgm:cxn modelId="{A489CE4B-679E-4B1D-BB5D-4E5B7A80A6DF}" type="presParOf" srcId="{3DEAD0F0-D165-4497-8FB4-AC277099F440}" destId="{70DF9357-B65E-4B6B-AE1C-0D92AEA33D9E}" srcOrd="2" destOrd="0" presId="urn:microsoft.com/office/officeart/2005/8/layout/vList5"/>
    <dgm:cxn modelId="{9624423B-84E5-4271-9382-1D49D8ACDB79}" type="presParOf" srcId="{70DF9357-B65E-4B6B-AE1C-0D92AEA33D9E}" destId="{6E75271C-862C-41DE-A217-08B16471DA1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3E471A6-050B-45A4-8761-9E83BF17C63D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77C1CBB-9350-4ED1-990B-A34610F88FE5}">
      <dgm:prSet phldrT="[文本]"/>
      <dgm:spPr/>
      <dgm:t>
        <a:bodyPr/>
        <a:lstStyle/>
        <a:p>
          <a:r>
            <a:rPr lang="zh-CN" altLang="en-US" dirty="0" smtClean="0">
              <a:solidFill>
                <a:srgbClr val="FF0000"/>
              </a:solidFill>
            </a:rPr>
            <a:t>压痛</a:t>
          </a:r>
          <a:endParaRPr lang="zh-CN" altLang="en-US" dirty="0">
            <a:solidFill>
              <a:srgbClr val="FF0000"/>
            </a:solidFill>
          </a:endParaRPr>
        </a:p>
      </dgm:t>
    </dgm:pt>
    <dgm:pt modelId="{15F9B12D-4290-4CEC-A017-ABB57FCE9CDF}" cxnId="{A1CF94D0-9D5B-460A-81E5-86AE586D21A7}" type="parTrans">
      <dgm:prSet/>
      <dgm:spPr/>
      <dgm:t>
        <a:bodyPr/>
        <a:lstStyle/>
        <a:p>
          <a:endParaRPr lang="zh-CN" altLang="en-US"/>
        </a:p>
      </dgm:t>
    </dgm:pt>
    <dgm:pt modelId="{2CA4EB59-511F-490C-B459-C2115E8DFD65}" cxnId="{A1CF94D0-9D5B-460A-81E5-86AE586D21A7}" type="sibTrans">
      <dgm:prSet/>
      <dgm:spPr/>
      <dgm:t>
        <a:bodyPr/>
        <a:lstStyle/>
        <a:p>
          <a:endParaRPr lang="zh-CN" altLang="en-US"/>
        </a:p>
      </dgm:t>
    </dgm:pt>
    <dgm:pt modelId="{F027C053-C058-4348-9665-10232CAF4065}">
      <dgm:prSet phldrT="[文本]"/>
      <dgm:spPr/>
      <dgm:t>
        <a:bodyPr/>
        <a:lstStyle/>
        <a:p>
          <a:r>
            <a:rPr lang="zh-CN" altLang="en-US" dirty="0" smtClean="0">
              <a:solidFill>
                <a:srgbClr val="FF0000"/>
              </a:solidFill>
            </a:rPr>
            <a:t>反跳痛</a:t>
          </a:r>
          <a:endParaRPr lang="zh-CN" altLang="en-US" dirty="0">
            <a:solidFill>
              <a:srgbClr val="FF0000"/>
            </a:solidFill>
          </a:endParaRPr>
        </a:p>
      </dgm:t>
    </dgm:pt>
    <dgm:pt modelId="{9F53D58D-1E3E-436A-AC8F-7231062553C6}" cxnId="{B4876BC2-8B53-41A7-AC01-F61E5722C9CA}" type="parTrans">
      <dgm:prSet/>
      <dgm:spPr/>
      <dgm:t>
        <a:bodyPr/>
        <a:lstStyle/>
        <a:p>
          <a:endParaRPr lang="zh-CN" altLang="en-US"/>
        </a:p>
      </dgm:t>
    </dgm:pt>
    <dgm:pt modelId="{6A77DDFF-6B84-468B-A38E-AD214DAA7BC7}" cxnId="{B4876BC2-8B53-41A7-AC01-F61E5722C9CA}" type="sibTrans">
      <dgm:prSet/>
      <dgm:spPr/>
      <dgm:t>
        <a:bodyPr/>
        <a:lstStyle/>
        <a:p>
          <a:endParaRPr lang="zh-CN" altLang="en-US"/>
        </a:p>
      </dgm:t>
    </dgm:pt>
    <dgm:pt modelId="{C6D97BFE-9D08-4643-868F-E6238CC524BB}">
      <dgm:prSet phldrT="[文本]"/>
      <dgm:spPr/>
      <dgm:t>
        <a:bodyPr/>
        <a:lstStyle/>
        <a:p>
          <a:r>
            <a:rPr lang="zh-CN" altLang="en-US" dirty="0" smtClean="0">
              <a:solidFill>
                <a:srgbClr val="FF0000"/>
              </a:solidFill>
            </a:rPr>
            <a:t>肌紧张</a:t>
          </a:r>
          <a:endParaRPr lang="zh-CN" altLang="en-US" dirty="0">
            <a:solidFill>
              <a:srgbClr val="FF0000"/>
            </a:solidFill>
          </a:endParaRPr>
        </a:p>
      </dgm:t>
    </dgm:pt>
    <dgm:pt modelId="{513E0043-449B-4791-B798-F064D7BF3C15}" cxnId="{EE9679EC-6C63-42B1-91FB-5400EE159002}" type="parTrans">
      <dgm:prSet/>
      <dgm:spPr/>
      <dgm:t>
        <a:bodyPr/>
        <a:lstStyle/>
        <a:p>
          <a:endParaRPr lang="zh-CN" altLang="en-US"/>
        </a:p>
      </dgm:t>
    </dgm:pt>
    <dgm:pt modelId="{F7EAAC25-F93E-4B7B-8758-A45835F8DA4C}" cxnId="{EE9679EC-6C63-42B1-91FB-5400EE159002}" type="sibTrans">
      <dgm:prSet/>
      <dgm:spPr/>
      <dgm:t>
        <a:bodyPr/>
        <a:lstStyle/>
        <a:p>
          <a:endParaRPr lang="zh-CN" altLang="en-US"/>
        </a:p>
      </dgm:t>
    </dgm:pt>
    <dgm:pt modelId="{C335452E-0826-418F-95CB-4D5C168E4576}">
      <dgm:prSet phldrT="[文本]"/>
      <dgm:spPr/>
      <dgm:t>
        <a:bodyPr/>
        <a:lstStyle/>
        <a:p>
          <a:r>
            <a:rPr lang="zh-CN" altLang="en-US" dirty="0" smtClean="0">
              <a:solidFill>
                <a:schemeClr val="tx1"/>
              </a:solidFill>
            </a:rPr>
            <a:t>腹膜刺激征</a:t>
          </a:r>
          <a:endParaRPr lang="zh-CN" altLang="en-US" dirty="0">
            <a:solidFill>
              <a:schemeClr val="tx1"/>
            </a:solidFill>
          </a:endParaRPr>
        </a:p>
      </dgm:t>
    </dgm:pt>
    <dgm:pt modelId="{92F8AF4B-D69F-42C8-BE3A-8005FB718BBC}" cxnId="{3ADE0988-E255-47F4-86B7-AEE8DD82E5CF}" type="parTrans">
      <dgm:prSet/>
      <dgm:spPr/>
      <dgm:t>
        <a:bodyPr/>
        <a:lstStyle/>
        <a:p>
          <a:endParaRPr lang="zh-CN" altLang="en-US"/>
        </a:p>
      </dgm:t>
    </dgm:pt>
    <dgm:pt modelId="{660B7D0E-267B-48EC-882C-3A79A69C39AF}" cxnId="{3ADE0988-E255-47F4-86B7-AEE8DD82E5CF}" type="sibTrans">
      <dgm:prSet/>
      <dgm:spPr/>
      <dgm:t>
        <a:bodyPr/>
        <a:lstStyle/>
        <a:p>
          <a:endParaRPr lang="zh-CN" altLang="en-US"/>
        </a:p>
      </dgm:t>
    </dgm:pt>
    <dgm:pt modelId="{E4AA6556-DE8F-405F-8E90-E7E126275AD7}" type="pres">
      <dgm:prSet presAssocID="{43E471A6-050B-45A4-8761-9E83BF17C63D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ABD4278-D1B3-4E14-971D-23653E656658}" type="pres">
      <dgm:prSet presAssocID="{43E471A6-050B-45A4-8761-9E83BF17C63D}" presName="cycle" presStyleCnt="0"/>
      <dgm:spPr/>
    </dgm:pt>
    <dgm:pt modelId="{F3AF64DE-744E-40C4-BF1F-94553DF12D42}" type="pres">
      <dgm:prSet presAssocID="{43E471A6-050B-45A4-8761-9E83BF17C63D}" presName="centerShape" presStyleCnt="0"/>
      <dgm:spPr/>
    </dgm:pt>
    <dgm:pt modelId="{795638FE-03CD-4CB8-8DB4-863BA287A8E7}" type="pres">
      <dgm:prSet presAssocID="{43E471A6-050B-45A4-8761-9E83BF17C63D}" presName="connSite" presStyleLbl="node1" presStyleIdx="0" presStyleCnt="5"/>
      <dgm:spPr/>
    </dgm:pt>
    <dgm:pt modelId="{47135D82-5931-45D0-AB62-48B7E98695E8}" type="pres">
      <dgm:prSet presAssocID="{43E471A6-050B-45A4-8761-9E83BF17C63D}" presName="visible" presStyleLbl="node1" presStyleIdx="0" presStyleCnt="5" custLinFactNeighborX="-18319" custLinFactNeighborY="-10856"/>
      <dgm:spPr/>
    </dgm:pt>
    <dgm:pt modelId="{6DA67FA9-0EDF-4644-9892-24D2ABD509C7}" type="pres">
      <dgm:prSet presAssocID="{15F9B12D-4290-4CEC-A017-ABB57FCE9CDF}" presName="Name25" presStyleLbl="parChTrans1D1" presStyleIdx="0" presStyleCnt="4"/>
      <dgm:spPr/>
      <dgm:t>
        <a:bodyPr/>
        <a:lstStyle/>
        <a:p>
          <a:endParaRPr lang="zh-CN" altLang="en-US"/>
        </a:p>
      </dgm:t>
    </dgm:pt>
    <dgm:pt modelId="{BC874D22-26F2-451E-B038-D602473AC20A}" type="pres">
      <dgm:prSet presAssocID="{077C1CBB-9350-4ED1-990B-A34610F88FE5}" presName="node" presStyleCnt="0"/>
      <dgm:spPr/>
    </dgm:pt>
    <dgm:pt modelId="{78A11769-EC19-4156-8E8B-F21B55D90542}" type="pres">
      <dgm:prSet presAssocID="{077C1CBB-9350-4ED1-990B-A34610F88FE5}" presName="parentNode" presStyleLbl="node1" presStyleIdx="1" presStyleCnt="5" custScaleX="139613" custScaleY="102170" custLinFactNeighborX="50213" custLinFactNeighborY="2657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623A673-9F7C-4723-A37A-52B1C73118E6}" type="pres">
      <dgm:prSet presAssocID="{077C1CBB-9350-4ED1-990B-A34610F88FE5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87D6C3F-B951-42A0-B0B1-C9498F5C56F1}" type="pres">
      <dgm:prSet presAssocID="{9F53D58D-1E3E-436A-AC8F-7231062553C6}" presName="Name25" presStyleLbl="parChTrans1D1" presStyleIdx="1" presStyleCnt="4"/>
      <dgm:spPr/>
      <dgm:t>
        <a:bodyPr/>
        <a:lstStyle/>
        <a:p>
          <a:endParaRPr lang="zh-CN" altLang="en-US"/>
        </a:p>
      </dgm:t>
    </dgm:pt>
    <dgm:pt modelId="{A28FFFE9-BB30-4D57-A3BD-88CC75AB8E2E}" type="pres">
      <dgm:prSet presAssocID="{F027C053-C058-4348-9665-10232CAF4065}" presName="node" presStyleCnt="0"/>
      <dgm:spPr/>
    </dgm:pt>
    <dgm:pt modelId="{A0711F63-FD13-41AF-921F-34316A31FDE7}" type="pres">
      <dgm:prSet presAssocID="{F027C053-C058-4348-9665-10232CAF4065}" presName="parentNode" presStyleLbl="node1" presStyleIdx="2" presStyleCnt="5" custScaleX="153206" custScaleY="101086" custLinFactNeighborX="6183" custLinFactNeighborY="6451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B3AE560-8E12-439B-9839-B86D735B4BD4}" type="pres">
      <dgm:prSet presAssocID="{F027C053-C058-4348-9665-10232CAF4065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002FB05-665E-4F9B-B138-49C46C959E89}" type="pres">
      <dgm:prSet presAssocID="{513E0043-449B-4791-B798-F064D7BF3C15}" presName="Name25" presStyleLbl="parChTrans1D1" presStyleIdx="2" presStyleCnt="4"/>
      <dgm:spPr/>
      <dgm:t>
        <a:bodyPr/>
        <a:lstStyle/>
        <a:p>
          <a:endParaRPr lang="zh-CN" altLang="en-US"/>
        </a:p>
      </dgm:t>
    </dgm:pt>
    <dgm:pt modelId="{25607993-3076-4C40-BD86-381702346D93}" type="pres">
      <dgm:prSet presAssocID="{C6D97BFE-9D08-4643-868F-E6238CC524BB}" presName="node" presStyleCnt="0"/>
      <dgm:spPr/>
    </dgm:pt>
    <dgm:pt modelId="{C24C5B47-97DA-4BE9-937E-DA3C53C0C5F2}" type="pres">
      <dgm:prSet presAssocID="{C6D97BFE-9D08-4643-868F-E6238CC524BB}" presName="parentNode" presStyleLbl="node1" presStyleIdx="3" presStyleCnt="5" custScaleX="150247" custScaleY="101086" custLinFactNeighborX="-390" custLinFactNeighborY="9792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46336F9-FECF-4D4E-BEAF-A778E823A3A8}" type="pres">
      <dgm:prSet presAssocID="{C6D97BFE-9D08-4643-868F-E6238CC524BB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7A00769-A5A0-4FAF-ABFE-16F21B535C3D}" type="pres">
      <dgm:prSet presAssocID="{92F8AF4B-D69F-42C8-BE3A-8005FB718BBC}" presName="Name25" presStyleLbl="parChTrans1D1" presStyleIdx="3" presStyleCnt="4"/>
      <dgm:spPr/>
      <dgm:t>
        <a:bodyPr/>
        <a:lstStyle/>
        <a:p>
          <a:endParaRPr lang="zh-CN" altLang="en-US"/>
        </a:p>
      </dgm:t>
    </dgm:pt>
    <dgm:pt modelId="{AF0E2DAF-CACD-4EA5-95AD-97327A6C6D61}" type="pres">
      <dgm:prSet presAssocID="{C335452E-0826-418F-95CB-4D5C168E4576}" presName="node" presStyleCnt="0"/>
      <dgm:spPr/>
    </dgm:pt>
    <dgm:pt modelId="{50539192-972C-4E18-9E94-86D3D0B510AF}" type="pres">
      <dgm:prSet presAssocID="{C335452E-0826-418F-95CB-4D5C168E4576}" presName="parentNode" presStyleLbl="node1" presStyleIdx="4" presStyleCnt="5" custScaleX="217515" custScaleY="208967" custLinFactX="-29546" custLinFactY="-100000" custLinFactNeighborX="-100000" custLinFactNeighborY="-101261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82A232F-C580-4E78-93FB-B10B4A579156}" type="pres">
      <dgm:prSet presAssocID="{C335452E-0826-418F-95CB-4D5C168E4576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EE9679EC-6C63-42B1-91FB-5400EE159002}" srcId="{43E471A6-050B-45A4-8761-9E83BF17C63D}" destId="{C6D97BFE-9D08-4643-868F-E6238CC524BB}" srcOrd="2" destOrd="0" parTransId="{513E0043-449B-4791-B798-F064D7BF3C15}" sibTransId="{F7EAAC25-F93E-4B7B-8758-A45835F8DA4C}"/>
    <dgm:cxn modelId="{66C1BC72-F5AC-4EBD-814C-1086AE7372DE}" type="presOf" srcId="{077C1CBB-9350-4ED1-990B-A34610F88FE5}" destId="{78A11769-EC19-4156-8E8B-F21B55D90542}" srcOrd="0" destOrd="0" presId="urn:microsoft.com/office/officeart/2005/8/layout/radial2"/>
    <dgm:cxn modelId="{C46FB080-4931-4CC9-8A16-4D41FE97BD32}" type="presOf" srcId="{C6D97BFE-9D08-4643-868F-E6238CC524BB}" destId="{C24C5B47-97DA-4BE9-937E-DA3C53C0C5F2}" srcOrd="0" destOrd="0" presId="urn:microsoft.com/office/officeart/2005/8/layout/radial2"/>
    <dgm:cxn modelId="{B4876BC2-8B53-41A7-AC01-F61E5722C9CA}" srcId="{43E471A6-050B-45A4-8761-9E83BF17C63D}" destId="{F027C053-C058-4348-9665-10232CAF4065}" srcOrd="1" destOrd="0" parTransId="{9F53D58D-1E3E-436A-AC8F-7231062553C6}" sibTransId="{6A77DDFF-6B84-468B-A38E-AD214DAA7BC7}"/>
    <dgm:cxn modelId="{1C913D7A-F922-4AF5-960A-D06F4811509F}" type="presOf" srcId="{F027C053-C058-4348-9665-10232CAF4065}" destId="{A0711F63-FD13-41AF-921F-34316A31FDE7}" srcOrd="0" destOrd="0" presId="urn:microsoft.com/office/officeart/2005/8/layout/radial2"/>
    <dgm:cxn modelId="{38C9409A-2592-4443-86EF-D9C818F6C270}" type="presOf" srcId="{15F9B12D-4290-4CEC-A017-ABB57FCE9CDF}" destId="{6DA67FA9-0EDF-4644-9892-24D2ABD509C7}" srcOrd="0" destOrd="0" presId="urn:microsoft.com/office/officeart/2005/8/layout/radial2"/>
    <dgm:cxn modelId="{A89E1139-EF61-47F3-98C0-6D4AEB0B0E32}" type="presOf" srcId="{43E471A6-050B-45A4-8761-9E83BF17C63D}" destId="{E4AA6556-DE8F-405F-8E90-E7E126275AD7}" srcOrd="0" destOrd="0" presId="urn:microsoft.com/office/officeart/2005/8/layout/radial2"/>
    <dgm:cxn modelId="{3ADE0988-E255-47F4-86B7-AEE8DD82E5CF}" srcId="{43E471A6-050B-45A4-8761-9E83BF17C63D}" destId="{C335452E-0826-418F-95CB-4D5C168E4576}" srcOrd="3" destOrd="0" parTransId="{92F8AF4B-D69F-42C8-BE3A-8005FB718BBC}" sibTransId="{660B7D0E-267B-48EC-882C-3A79A69C39AF}"/>
    <dgm:cxn modelId="{A668F77A-5639-40FF-BAFC-08DCF0A500F5}" type="presOf" srcId="{9F53D58D-1E3E-436A-AC8F-7231062553C6}" destId="{987D6C3F-B951-42A0-B0B1-C9498F5C56F1}" srcOrd="0" destOrd="0" presId="urn:microsoft.com/office/officeart/2005/8/layout/radial2"/>
    <dgm:cxn modelId="{A5B06351-24C8-4BF9-879E-E51E002EAB3E}" type="presOf" srcId="{C335452E-0826-418F-95CB-4D5C168E4576}" destId="{50539192-972C-4E18-9E94-86D3D0B510AF}" srcOrd="0" destOrd="0" presId="urn:microsoft.com/office/officeart/2005/8/layout/radial2"/>
    <dgm:cxn modelId="{4FAAC894-DA99-4BCE-9402-6CDC53EEDB54}" type="presOf" srcId="{513E0043-449B-4791-B798-F064D7BF3C15}" destId="{D002FB05-665E-4F9B-B138-49C46C959E89}" srcOrd="0" destOrd="0" presId="urn:microsoft.com/office/officeart/2005/8/layout/radial2"/>
    <dgm:cxn modelId="{A1CF94D0-9D5B-460A-81E5-86AE586D21A7}" srcId="{43E471A6-050B-45A4-8761-9E83BF17C63D}" destId="{077C1CBB-9350-4ED1-990B-A34610F88FE5}" srcOrd="0" destOrd="0" parTransId="{15F9B12D-4290-4CEC-A017-ABB57FCE9CDF}" sibTransId="{2CA4EB59-511F-490C-B459-C2115E8DFD65}"/>
    <dgm:cxn modelId="{42DEACEC-FAEB-41A1-8841-89F348542CE2}" type="presOf" srcId="{92F8AF4B-D69F-42C8-BE3A-8005FB718BBC}" destId="{F7A00769-A5A0-4FAF-ABFE-16F21B535C3D}" srcOrd="0" destOrd="0" presId="urn:microsoft.com/office/officeart/2005/8/layout/radial2"/>
    <dgm:cxn modelId="{C7B9ADBF-4739-43EF-A5FE-88F633BEE665}" type="presParOf" srcId="{E4AA6556-DE8F-405F-8E90-E7E126275AD7}" destId="{5ABD4278-D1B3-4E14-971D-23653E656658}" srcOrd="0" destOrd="0" presId="urn:microsoft.com/office/officeart/2005/8/layout/radial2"/>
    <dgm:cxn modelId="{868A4750-B525-4E9B-9DAA-C534A3836186}" type="presParOf" srcId="{5ABD4278-D1B3-4E14-971D-23653E656658}" destId="{F3AF64DE-744E-40C4-BF1F-94553DF12D42}" srcOrd="0" destOrd="0" presId="urn:microsoft.com/office/officeart/2005/8/layout/radial2"/>
    <dgm:cxn modelId="{A9838F7A-4ED9-4570-9E7D-CE30E1690440}" type="presParOf" srcId="{F3AF64DE-744E-40C4-BF1F-94553DF12D42}" destId="{795638FE-03CD-4CB8-8DB4-863BA287A8E7}" srcOrd="0" destOrd="0" presId="urn:microsoft.com/office/officeart/2005/8/layout/radial2"/>
    <dgm:cxn modelId="{BC9C66C2-99F0-4A1C-8A90-A8CB6EEB118F}" type="presParOf" srcId="{F3AF64DE-744E-40C4-BF1F-94553DF12D42}" destId="{47135D82-5931-45D0-AB62-48B7E98695E8}" srcOrd="1" destOrd="0" presId="urn:microsoft.com/office/officeart/2005/8/layout/radial2"/>
    <dgm:cxn modelId="{BC9DBF33-0C13-4902-BFBF-B3682658AEE0}" type="presParOf" srcId="{5ABD4278-D1B3-4E14-971D-23653E656658}" destId="{6DA67FA9-0EDF-4644-9892-24D2ABD509C7}" srcOrd="1" destOrd="0" presId="urn:microsoft.com/office/officeart/2005/8/layout/radial2"/>
    <dgm:cxn modelId="{8B1F4248-4A8C-42B7-8079-A9A476617A7E}" type="presParOf" srcId="{5ABD4278-D1B3-4E14-971D-23653E656658}" destId="{BC874D22-26F2-451E-B038-D602473AC20A}" srcOrd="2" destOrd="0" presId="urn:microsoft.com/office/officeart/2005/8/layout/radial2"/>
    <dgm:cxn modelId="{1BEB2A87-4FDD-472B-B87D-62E6A157086C}" type="presParOf" srcId="{BC874D22-26F2-451E-B038-D602473AC20A}" destId="{78A11769-EC19-4156-8E8B-F21B55D90542}" srcOrd="0" destOrd="0" presId="urn:microsoft.com/office/officeart/2005/8/layout/radial2"/>
    <dgm:cxn modelId="{A14F8B9E-6D48-4A71-A809-C16069411B6D}" type="presParOf" srcId="{BC874D22-26F2-451E-B038-D602473AC20A}" destId="{9623A673-9F7C-4723-A37A-52B1C73118E6}" srcOrd="1" destOrd="0" presId="urn:microsoft.com/office/officeart/2005/8/layout/radial2"/>
    <dgm:cxn modelId="{A8DBE48F-15EF-41C7-8467-7B770163BE20}" type="presParOf" srcId="{5ABD4278-D1B3-4E14-971D-23653E656658}" destId="{987D6C3F-B951-42A0-B0B1-C9498F5C56F1}" srcOrd="3" destOrd="0" presId="urn:microsoft.com/office/officeart/2005/8/layout/radial2"/>
    <dgm:cxn modelId="{5D8C11EE-1741-4BC1-BF02-CA309B723A49}" type="presParOf" srcId="{5ABD4278-D1B3-4E14-971D-23653E656658}" destId="{A28FFFE9-BB30-4D57-A3BD-88CC75AB8E2E}" srcOrd="4" destOrd="0" presId="urn:microsoft.com/office/officeart/2005/8/layout/radial2"/>
    <dgm:cxn modelId="{5434DC32-69FE-4405-9F8B-CDE069658392}" type="presParOf" srcId="{A28FFFE9-BB30-4D57-A3BD-88CC75AB8E2E}" destId="{A0711F63-FD13-41AF-921F-34316A31FDE7}" srcOrd="0" destOrd="0" presId="urn:microsoft.com/office/officeart/2005/8/layout/radial2"/>
    <dgm:cxn modelId="{BAA51C85-7D4D-4E11-BF82-2D0B629C65A6}" type="presParOf" srcId="{A28FFFE9-BB30-4D57-A3BD-88CC75AB8E2E}" destId="{6B3AE560-8E12-439B-9839-B86D735B4BD4}" srcOrd="1" destOrd="0" presId="urn:microsoft.com/office/officeart/2005/8/layout/radial2"/>
    <dgm:cxn modelId="{EF60C7BA-9698-409B-BB5C-003992BA8881}" type="presParOf" srcId="{5ABD4278-D1B3-4E14-971D-23653E656658}" destId="{D002FB05-665E-4F9B-B138-49C46C959E89}" srcOrd="5" destOrd="0" presId="urn:microsoft.com/office/officeart/2005/8/layout/radial2"/>
    <dgm:cxn modelId="{1A335AAA-BF8C-494A-9B6F-4252CAB4B5EB}" type="presParOf" srcId="{5ABD4278-D1B3-4E14-971D-23653E656658}" destId="{25607993-3076-4C40-BD86-381702346D93}" srcOrd="6" destOrd="0" presId="urn:microsoft.com/office/officeart/2005/8/layout/radial2"/>
    <dgm:cxn modelId="{DA7BAF57-EDBC-44AD-AD53-5337FDD8E5FC}" type="presParOf" srcId="{25607993-3076-4C40-BD86-381702346D93}" destId="{C24C5B47-97DA-4BE9-937E-DA3C53C0C5F2}" srcOrd="0" destOrd="0" presId="urn:microsoft.com/office/officeart/2005/8/layout/radial2"/>
    <dgm:cxn modelId="{5BF4C102-4726-464B-B9C3-6A8F60A9204C}" type="presParOf" srcId="{25607993-3076-4C40-BD86-381702346D93}" destId="{046336F9-FECF-4D4E-BEAF-A778E823A3A8}" srcOrd="1" destOrd="0" presId="urn:microsoft.com/office/officeart/2005/8/layout/radial2"/>
    <dgm:cxn modelId="{171D57E5-3A7A-44F4-833E-15E2D69AAE3A}" type="presParOf" srcId="{5ABD4278-D1B3-4E14-971D-23653E656658}" destId="{F7A00769-A5A0-4FAF-ABFE-16F21B535C3D}" srcOrd="7" destOrd="0" presId="urn:microsoft.com/office/officeart/2005/8/layout/radial2"/>
    <dgm:cxn modelId="{6E63BF11-7BC5-4A8E-BD17-3408C17DAF33}" type="presParOf" srcId="{5ABD4278-D1B3-4E14-971D-23653E656658}" destId="{AF0E2DAF-CACD-4EA5-95AD-97327A6C6D61}" srcOrd="8" destOrd="0" presId="urn:microsoft.com/office/officeart/2005/8/layout/radial2"/>
    <dgm:cxn modelId="{8BB4A3A4-CA12-4FAC-A964-F693FC95B16D}" type="presParOf" srcId="{AF0E2DAF-CACD-4EA5-95AD-97327A6C6D61}" destId="{50539192-972C-4E18-9E94-86D3D0B510AF}" srcOrd="0" destOrd="0" presId="urn:microsoft.com/office/officeart/2005/8/layout/radial2"/>
    <dgm:cxn modelId="{57D3E3CB-5B50-4C5F-BE64-A7E85E89430B}" type="presParOf" srcId="{AF0E2DAF-CACD-4EA5-95AD-97327A6C6D61}" destId="{E82A232F-C580-4E78-93FB-B10B4A579156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11135995" cy="5525135"/>
        <a:chOff x="0" y="0"/>
        <a:chExt cx="11135995" cy="5525135"/>
      </a:xfrm>
    </dsp:grpSpPr>
    <dsp:sp modelId="{A4C2F108-740C-4983-989D-80BC48B679A1}">
      <dsp:nvSpPr>
        <dsp:cNvPr id="3" name="圆角矩形 2"/>
        <dsp:cNvSpPr/>
      </dsp:nvSpPr>
      <dsp:spPr bwMode="white">
        <a:xfrm>
          <a:off x="193348" y="0"/>
          <a:ext cx="4008958" cy="1062526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52400" tIns="76200" rIns="152400" bIns="76200" anchor="ctr"/>
        <a:lstStyle>
          <a:lvl1pPr algn="ctr">
            <a:defRPr sz="4000"/>
          </a:lvl1pPr>
          <a:lvl2pPr marL="285750" indent="-285750" algn="ctr">
            <a:defRPr sz="3100"/>
          </a:lvl2pPr>
          <a:lvl3pPr marL="571500" indent="-285750" algn="ctr">
            <a:defRPr sz="3100"/>
          </a:lvl3pPr>
          <a:lvl4pPr marL="857250" indent="-285750" algn="ctr">
            <a:defRPr sz="3100"/>
          </a:lvl4pPr>
          <a:lvl5pPr marL="1143000" indent="-285750" algn="ctr">
            <a:defRPr sz="3100"/>
          </a:lvl5pPr>
          <a:lvl6pPr marL="1428750" indent="-285750" algn="ctr">
            <a:defRPr sz="3100"/>
          </a:lvl6pPr>
          <a:lvl7pPr marL="1714500" indent="-285750" algn="ctr">
            <a:defRPr sz="3100"/>
          </a:lvl7pPr>
          <a:lvl8pPr marL="2000250" indent="-285750" algn="ctr">
            <a:defRPr sz="3100"/>
          </a:lvl8pPr>
          <a:lvl9pPr marL="2286000" indent="-285750" algn="ctr">
            <a:defRPr sz="31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深部触诊法：</a:t>
          </a:r>
          <a:endParaRPr lang="en-US" dirty="0"/>
        </a:p>
      </dsp:txBody>
      <dsp:txXfrm>
        <a:off x="193348" y="0"/>
        <a:ext cx="4008958" cy="1062526"/>
      </dsp:txXfrm>
    </dsp:sp>
    <dsp:sp modelId="{CB8B2212-541C-49D6-B841-2F6FC036BE02}">
      <dsp:nvSpPr>
        <dsp:cNvPr id="4" name="圆角矩形 3"/>
        <dsp:cNvSpPr/>
      </dsp:nvSpPr>
      <dsp:spPr bwMode="white">
        <a:xfrm>
          <a:off x="3563518" y="1115652"/>
          <a:ext cx="4008958" cy="1062526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52400" tIns="76200" rIns="152400" bIns="76200" anchor="ctr"/>
        <a:lstStyle>
          <a:lvl1pPr algn="ctr">
            <a:defRPr sz="4000"/>
          </a:lvl1pPr>
          <a:lvl2pPr marL="285750" indent="-285750" algn="ctr">
            <a:defRPr sz="3100"/>
          </a:lvl2pPr>
          <a:lvl3pPr marL="571500" indent="-285750" algn="ctr">
            <a:defRPr sz="3100"/>
          </a:lvl3pPr>
          <a:lvl4pPr marL="857250" indent="-285750" algn="ctr">
            <a:defRPr sz="3100"/>
          </a:lvl4pPr>
          <a:lvl5pPr marL="1143000" indent="-285750" algn="ctr">
            <a:defRPr sz="3100"/>
          </a:lvl5pPr>
          <a:lvl6pPr marL="1428750" indent="-285750" algn="ctr">
            <a:defRPr sz="3100"/>
          </a:lvl6pPr>
          <a:lvl7pPr marL="1714500" indent="-285750" algn="ctr">
            <a:defRPr sz="3100"/>
          </a:lvl7pPr>
          <a:lvl8pPr marL="2000250" indent="-285750" algn="ctr">
            <a:defRPr sz="3100"/>
          </a:lvl8pPr>
          <a:lvl9pPr marL="2286000" indent="-285750" algn="ctr">
            <a:defRPr sz="31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深部滑行触诊法</a:t>
          </a:r>
          <a:endParaRPr lang="en-US" dirty="0"/>
        </a:p>
      </dsp:txBody>
      <dsp:txXfrm>
        <a:off x="3563518" y="1115652"/>
        <a:ext cx="4008958" cy="1062526"/>
      </dsp:txXfrm>
    </dsp:sp>
    <dsp:sp modelId="{0CA3F306-2D4B-4B77-A52F-56F7EC9A1CFF}">
      <dsp:nvSpPr>
        <dsp:cNvPr id="5" name="圆角矩形 4"/>
        <dsp:cNvSpPr/>
      </dsp:nvSpPr>
      <dsp:spPr bwMode="white">
        <a:xfrm>
          <a:off x="3563518" y="2231305"/>
          <a:ext cx="4008958" cy="1062526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52400" tIns="76200" rIns="152400" bIns="76200" anchor="ctr"/>
        <a:lstStyle>
          <a:lvl1pPr algn="ctr">
            <a:defRPr sz="4000"/>
          </a:lvl1pPr>
          <a:lvl2pPr marL="285750" indent="-285750" algn="ctr">
            <a:defRPr sz="3100"/>
          </a:lvl2pPr>
          <a:lvl3pPr marL="571500" indent="-285750" algn="ctr">
            <a:defRPr sz="3100"/>
          </a:lvl3pPr>
          <a:lvl4pPr marL="857250" indent="-285750" algn="ctr">
            <a:defRPr sz="3100"/>
          </a:lvl4pPr>
          <a:lvl5pPr marL="1143000" indent="-285750" algn="ctr">
            <a:defRPr sz="3100"/>
          </a:lvl5pPr>
          <a:lvl6pPr marL="1428750" indent="-285750" algn="ctr">
            <a:defRPr sz="3100"/>
          </a:lvl6pPr>
          <a:lvl7pPr marL="1714500" indent="-285750" algn="ctr">
            <a:defRPr sz="3100"/>
          </a:lvl7pPr>
          <a:lvl8pPr marL="2000250" indent="-285750" algn="ctr">
            <a:defRPr sz="3100"/>
          </a:lvl8pPr>
          <a:lvl9pPr marL="2286000" indent="-285750" algn="ctr">
            <a:defRPr sz="31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双手触诊法</a:t>
          </a:r>
          <a:endParaRPr lang="en-US" dirty="0"/>
        </a:p>
      </dsp:txBody>
      <dsp:txXfrm>
        <a:off x="3563518" y="2231305"/>
        <a:ext cx="4008958" cy="1062526"/>
      </dsp:txXfrm>
    </dsp:sp>
    <dsp:sp modelId="{424E57BD-DF41-4DF0-9BF2-0A49D5256E59}">
      <dsp:nvSpPr>
        <dsp:cNvPr id="6" name="圆角矩形 5"/>
        <dsp:cNvSpPr/>
      </dsp:nvSpPr>
      <dsp:spPr bwMode="white">
        <a:xfrm>
          <a:off x="3563518" y="3346957"/>
          <a:ext cx="4008958" cy="1062526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52400" tIns="76200" rIns="152400" bIns="76200" anchor="ctr"/>
        <a:lstStyle>
          <a:lvl1pPr algn="ctr">
            <a:defRPr sz="4000"/>
          </a:lvl1pPr>
          <a:lvl2pPr marL="285750" indent="-285750" algn="ctr">
            <a:defRPr sz="3100"/>
          </a:lvl2pPr>
          <a:lvl3pPr marL="571500" indent="-285750" algn="ctr">
            <a:defRPr sz="3100"/>
          </a:lvl3pPr>
          <a:lvl4pPr marL="857250" indent="-285750" algn="ctr">
            <a:defRPr sz="3100"/>
          </a:lvl4pPr>
          <a:lvl5pPr marL="1143000" indent="-285750" algn="ctr">
            <a:defRPr sz="3100"/>
          </a:lvl5pPr>
          <a:lvl6pPr marL="1428750" indent="-285750" algn="ctr">
            <a:defRPr sz="3100"/>
          </a:lvl6pPr>
          <a:lvl7pPr marL="1714500" indent="-285750" algn="ctr">
            <a:defRPr sz="3100"/>
          </a:lvl7pPr>
          <a:lvl8pPr marL="2000250" indent="-285750" algn="ctr">
            <a:defRPr sz="3100"/>
          </a:lvl8pPr>
          <a:lvl9pPr marL="2286000" indent="-285750" algn="ctr">
            <a:defRPr sz="31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深压触诊法</a:t>
          </a:r>
          <a:endParaRPr lang="en-US" dirty="0"/>
        </a:p>
      </dsp:txBody>
      <dsp:txXfrm>
        <a:off x="3563518" y="3346957"/>
        <a:ext cx="4008958" cy="1062526"/>
      </dsp:txXfrm>
    </dsp:sp>
    <dsp:sp modelId="{E51F9BB6-A3D4-4C0E-9204-19C96BF96150}">
      <dsp:nvSpPr>
        <dsp:cNvPr id="7" name="圆角矩形 6"/>
        <dsp:cNvSpPr/>
      </dsp:nvSpPr>
      <dsp:spPr bwMode="white">
        <a:xfrm>
          <a:off x="3563518" y="4462609"/>
          <a:ext cx="4008958" cy="1062526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52400" tIns="76200" rIns="152400" bIns="76200" anchor="ctr"/>
        <a:lstStyle>
          <a:lvl1pPr algn="ctr">
            <a:defRPr sz="4000"/>
          </a:lvl1pPr>
          <a:lvl2pPr marL="285750" indent="-285750" algn="ctr">
            <a:defRPr sz="3100"/>
          </a:lvl2pPr>
          <a:lvl3pPr marL="571500" indent="-285750" algn="ctr">
            <a:defRPr sz="3100"/>
          </a:lvl3pPr>
          <a:lvl4pPr marL="857250" indent="-285750" algn="ctr">
            <a:defRPr sz="3100"/>
          </a:lvl4pPr>
          <a:lvl5pPr marL="1143000" indent="-285750" algn="ctr">
            <a:defRPr sz="3100"/>
          </a:lvl5pPr>
          <a:lvl6pPr marL="1428750" indent="-285750" algn="ctr">
            <a:defRPr sz="3100"/>
          </a:lvl6pPr>
          <a:lvl7pPr marL="1714500" indent="-285750" algn="ctr">
            <a:defRPr sz="3100"/>
          </a:lvl7pPr>
          <a:lvl8pPr marL="2000250" indent="-285750" algn="ctr">
            <a:defRPr sz="3100"/>
          </a:lvl8pPr>
          <a:lvl9pPr marL="2286000" indent="-285750" algn="ctr">
            <a:defRPr sz="31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冲击触诊法</a:t>
          </a:r>
          <a:endParaRPr lang="zh-CN" b="1" i="0" baseline="0" dirty="0"/>
        </a:p>
      </dsp:txBody>
      <dsp:txXfrm>
        <a:off x="3563518" y="4462609"/>
        <a:ext cx="4008958" cy="10625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10533380" cy="3235960"/>
        <a:chOff x="0" y="0"/>
        <a:chExt cx="10533380" cy="3235960"/>
      </a:xfrm>
    </dsp:grpSpPr>
    <dsp:sp modelId="{31687A1C-3B64-45E6-A676-81E7581C264A}">
      <dsp:nvSpPr>
        <dsp:cNvPr id="3" name="圆角矩形 2"/>
        <dsp:cNvSpPr/>
      </dsp:nvSpPr>
      <dsp:spPr bwMode="white">
        <a:xfrm>
          <a:off x="2848597" y="275623"/>
          <a:ext cx="3792017" cy="990592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21920" tIns="60960" rIns="121920" bIns="6096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sz="3200" dirty="0" smtClean="0"/>
            <a:t>直接叩诊法</a:t>
          </a:r>
          <a:endParaRPr lang="en-US" sz="3200" dirty="0"/>
        </a:p>
      </dsp:txBody>
      <dsp:txXfrm>
        <a:off x="2848597" y="275623"/>
        <a:ext cx="3792017" cy="990592"/>
      </dsp:txXfrm>
    </dsp:sp>
    <dsp:sp modelId="{A7E38CD7-3AEE-4DA3-90B5-8FFAC8C4BBB2}">
      <dsp:nvSpPr>
        <dsp:cNvPr id="4" name="圆角矩形 3"/>
        <dsp:cNvSpPr/>
      </dsp:nvSpPr>
      <dsp:spPr bwMode="white">
        <a:xfrm>
          <a:off x="2943549" y="1745590"/>
          <a:ext cx="3792017" cy="956647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21920" tIns="60960" rIns="121920" bIns="6096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dirty="0" smtClean="0"/>
            <a:t>间接叩诊法</a:t>
          </a:r>
          <a:endParaRPr lang="zh-CN" altLang="en-US" sz="3200" dirty="0"/>
        </a:p>
      </dsp:txBody>
      <dsp:txXfrm>
        <a:off x="2943549" y="1745590"/>
        <a:ext cx="3792017" cy="95664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7924800" cy="2516505"/>
        <a:chOff x="0" y="0"/>
        <a:chExt cx="7924800" cy="2516505"/>
      </a:xfrm>
    </dsp:grpSpPr>
    <dsp:sp modelId="{31687A1C-3B64-45E6-A676-81E7581C264A}">
      <dsp:nvSpPr>
        <dsp:cNvPr id="3" name="圆角矩形 2"/>
        <dsp:cNvSpPr/>
      </dsp:nvSpPr>
      <dsp:spPr bwMode="white">
        <a:xfrm>
          <a:off x="2143145" y="214343"/>
          <a:ext cx="2852928" cy="770353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21920" tIns="60960" rIns="121920" bIns="6096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dirty="0" smtClean="0"/>
            <a:t>直接听诊法</a:t>
          </a:r>
          <a:endParaRPr lang="en-US" sz="3200" dirty="0"/>
        </a:p>
      </dsp:txBody>
      <dsp:txXfrm>
        <a:off x="2143145" y="214343"/>
        <a:ext cx="2852928" cy="770353"/>
      </dsp:txXfrm>
    </dsp:sp>
    <dsp:sp modelId="{A7E38CD7-3AEE-4DA3-90B5-8FFAC8C4BBB2}">
      <dsp:nvSpPr>
        <dsp:cNvPr id="4" name="圆角矩形 3"/>
        <dsp:cNvSpPr/>
      </dsp:nvSpPr>
      <dsp:spPr bwMode="white">
        <a:xfrm>
          <a:off x="2214582" y="1357491"/>
          <a:ext cx="2852928" cy="743954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21920" tIns="60960" rIns="121920" bIns="6096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dirty="0" smtClean="0"/>
            <a:t>间接听诊法</a:t>
          </a:r>
          <a:endParaRPr lang="zh-CN" altLang="en-US" sz="3200" dirty="0"/>
        </a:p>
      </dsp:txBody>
      <dsp:txXfrm>
        <a:off x="2214582" y="1357491"/>
        <a:ext cx="2852928" cy="7439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4855845" cy="5957570"/>
        <a:chOff x="0" y="0"/>
        <a:chExt cx="4855845" cy="5957570"/>
      </a:xfrm>
    </dsp:grpSpPr>
    <dsp:sp modelId="{963FB280-49B1-42FE-9FC7-FAD7A8E98B49}">
      <dsp:nvSpPr>
        <dsp:cNvPr id="5" name="矩形 4"/>
        <dsp:cNvSpPr/>
      </dsp:nvSpPr>
      <dsp:spPr bwMode="white">
        <a:xfrm>
          <a:off x="0" y="257365"/>
          <a:ext cx="4855845" cy="3276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376867" tIns="270764" rIns="376867" bIns="92456" anchor="t"/>
        <a:lstStyle>
          <a:lvl1pPr algn="l">
            <a:defRPr sz="13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257365"/>
        <a:ext cx="4855845" cy="327600"/>
      </dsp:txXfrm>
    </dsp:sp>
    <dsp:sp modelId="{8A0D3274-059C-4FEF-8038-FE29A87504D9}">
      <dsp:nvSpPr>
        <dsp:cNvPr id="4" name="圆角矩形 3"/>
        <dsp:cNvSpPr/>
      </dsp:nvSpPr>
      <dsp:spPr bwMode="white">
        <a:xfrm>
          <a:off x="0" y="234919"/>
          <a:ext cx="4653831" cy="383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28477" tIns="0" rIns="128477" bIns="0" anchor="ctr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dirty="0" smtClean="0"/>
            <a:t>一、性别</a:t>
          </a:r>
          <a:endParaRPr lang="zh-CN" altLang="en-US" sz="1800" dirty="0"/>
        </a:p>
      </dsp:txBody>
      <dsp:txXfrm>
        <a:off x="0" y="234919"/>
        <a:ext cx="4653831" cy="383760"/>
      </dsp:txXfrm>
    </dsp:sp>
    <dsp:sp modelId="{B8D631BB-7CBA-4E61-BE41-F395860E5F59}">
      <dsp:nvSpPr>
        <dsp:cNvPr id="8" name="矩形 7"/>
        <dsp:cNvSpPr/>
      </dsp:nvSpPr>
      <dsp:spPr bwMode="white">
        <a:xfrm>
          <a:off x="0" y="847045"/>
          <a:ext cx="4855845" cy="3276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376867" tIns="270764" rIns="376867" bIns="92456" anchor="t"/>
        <a:lstStyle>
          <a:lvl1pPr algn="l">
            <a:defRPr sz="13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847045"/>
        <a:ext cx="4855845" cy="327600"/>
      </dsp:txXfrm>
    </dsp:sp>
    <dsp:sp modelId="{10D9F038-1E5B-4094-9898-E397CAA95916}">
      <dsp:nvSpPr>
        <dsp:cNvPr id="7" name="圆角矩形 6"/>
        <dsp:cNvSpPr/>
      </dsp:nvSpPr>
      <dsp:spPr bwMode="white">
        <a:xfrm>
          <a:off x="0" y="825904"/>
          <a:ext cx="4624614" cy="383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28477" tIns="0" rIns="128477" bIns="0" anchor="ctr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dirty="0" smtClean="0"/>
            <a:t>二、年龄</a:t>
          </a:r>
          <a:endParaRPr lang="zh-CN" altLang="en-US" sz="1800" dirty="0"/>
        </a:p>
      </dsp:txBody>
      <dsp:txXfrm>
        <a:off x="0" y="825904"/>
        <a:ext cx="4624614" cy="383760"/>
      </dsp:txXfrm>
    </dsp:sp>
    <dsp:sp modelId="{FF05E244-61AC-4489-B786-B3AF23496EE0}">
      <dsp:nvSpPr>
        <dsp:cNvPr id="11" name="矩形 10"/>
        <dsp:cNvSpPr/>
      </dsp:nvSpPr>
      <dsp:spPr bwMode="white">
        <a:xfrm>
          <a:off x="0" y="1436725"/>
          <a:ext cx="4855845" cy="3276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376867" tIns="270764" rIns="376867" bIns="92456" anchor="t"/>
        <a:lstStyle>
          <a:lvl1pPr algn="l">
            <a:defRPr sz="13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1436725"/>
        <a:ext cx="4855845" cy="327600"/>
      </dsp:txXfrm>
    </dsp:sp>
    <dsp:sp modelId="{E4D30809-8B0F-4104-877E-FAF2F2C65B76}">
      <dsp:nvSpPr>
        <dsp:cNvPr id="10" name="圆角矩形 9"/>
        <dsp:cNvSpPr/>
      </dsp:nvSpPr>
      <dsp:spPr bwMode="white">
        <a:xfrm>
          <a:off x="0" y="1416892"/>
          <a:ext cx="4624614" cy="383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28477" tIns="0" rIns="128477" bIns="0" anchor="ctr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dirty="0" smtClean="0"/>
            <a:t>三、生命体征</a:t>
          </a:r>
          <a:endParaRPr lang="zh-CN" altLang="en-US" sz="1800" dirty="0"/>
        </a:p>
      </dsp:txBody>
      <dsp:txXfrm>
        <a:off x="0" y="1416892"/>
        <a:ext cx="4624614" cy="383760"/>
      </dsp:txXfrm>
    </dsp:sp>
    <dsp:sp modelId="{B2334271-3104-4DC7-858D-7BF5A5BB55BD}">
      <dsp:nvSpPr>
        <dsp:cNvPr id="14" name="矩形 13"/>
        <dsp:cNvSpPr/>
      </dsp:nvSpPr>
      <dsp:spPr bwMode="white">
        <a:xfrm>
          <a:off x="0" y="2026405"/>
          <a:ext cx="4855845" cy="3276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376867" tIns="270764" rIns="376867" bIns="92456" anchor="t"/>
        <a:lstStyle>
          <a:lvl1pPr algn="l">
            <a:defRPr sz="13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2026405"/>
        <a:ext cx="4855845" cy="327600"/>
      </dsp:txXfrm>
    </dsp:sp>
    <dsp:sp modelId="{95B36291-F262-4BDF-A1CE-C9B81B16E039}">
      <dsp:nvSpPr>
        <dsp:cNvPr id="13" name="圆角矩形 12"/>
        <dsp:cNvSpPr/>
      </dsp:nvSpPr>
      <dsp:spPr bwMode="white">
        <a:xfrm>
          <a:off x="0" y="2007877"/>
          <a:ext cx="4624614" cy="383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28477" tIns="0" rIns="128477" bIns="0" anchor="ctr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dirty="0" smtClean="0"/>
            <a:t>四、发育与体型</a:t>
          </a:r>
          <a:endParaRPr lang="zh-CN" altLang="en-US" sz="1800" dirty="0"/>
        </a:p>
      </dsp:txBody>
      <dsp:txXfrm>
        <a:off x="0" y="2007877"/>
        <a:ext cx="4624614" cy="383760"/>
      </dsp:txXfrm>
    </dsp:sp>
    <dsp:sp modelId="{D8AD20A9-58D5-4E90-B571-4D76BC0F4FFA}">
      <dsp:nvSpPr>
        <dsp:cNvPr id="17" name="矩形 16"/>
        <dsp:cNvSpPr/>
      </dsp:nvSpPr>
      <dsp:spPr bwMode="white">
        <a:xfrm>
          <a:off x="0" y="2616085"/>
          <a:ext cx="4855845" cy="3276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376867" tIns="270764" rIns="376867" bIns="92456" anchor="t"/>
        <a:lstStyle>
          <a:lvl1pPr algn="l">
            <a:defRPr sz="13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2616085"/>
        <a:ext cx="4855845" cy="327600"/>
      </dsp:txXfrm>
    </dsp:sp>
    <dsp:sp modelId="{31E89B3F-33D5-4F03-84FE-4497D5F5A0EB}">
      <dsp:nvSpPr>
        <dsp:cNvPr id="16" name="圆角矩形 15"/>
        <dsp:cNvSpPr/>
      </dsp:nvSpPr>
      <dsp:spPr bwMode="white">
        <a:xfrm>
          <a:off x="0" y="2598866"/>
          <a:ext cx="4624614" cy="383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28477" tIns="0" rIns="128477" bIns="0" anchor="ctr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dirty="0" smtClean="0"/>
            <a:t>五、营养状态</a:t>
          </a:r>
          <a:endParaRPr lang="zh-CN" altLang="en-US" sz="1800" dirty="0"/>
        </a:p>
      </dsp:txBody>
      <dsp:txXfrm>
        <a:off x="0" y="2598866"/>
        <a:ext cx="4624614" cy="383760"/>
      </dsp:txXfrm>
    </dsp:sp>
    <dsp:sp modelId="{67F17FA4-1D60-4AD8-B171-7942BDF5A458}">
      <dsp:nvSpPr>
        <dsp:cNvPr id="20" name="矩形 19"/>
        <dsp:cNvSpPr/>
      </dsp:nvSpPr>
      <dsp:spPr bwMode="white">
        <a:xfrm>
          <a:off x="0" y="3205765"/>
          <a:ext cx="4855845" cy="3276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376867" tIns="270764" rIns="376867" bIns="92456" anchor="t"/>
        <a:lstStyle>
          <a:lvl1pPr algn="l">
            <a:defRPr sz="13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3205765"/>
        <a:ext cx="4855845" cy="327600"/>
      </dsp:txXfrm>
    </dsp:sp>
    <dsp:sp modelId="{C8DA8084-FFBD-4E7D-91BE-2F5AC56EAECD}">
      <dsp:nvSpPr>
        <dsp:cNvPr id="19" name="圆角矩形 18"/>
        <dsp:cNvSpPr/>
      </dsp:nvSpPr>
      <dsp:spPr bwMode="white">
        <a:xfrm>
          <a:off x="0" y="3189850"/>
          <a:ext cx="4624614" cy="383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28477" tIns="0" rIns="128477" bIns="0" anchor="ctr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dirty="0" smtClean="0"/>
            <a:t>六、意识状态</a:t>
          </a:r>
          <a:endParaRPr lang="zh-CN" altLang="en-US" sz="1800" dirty="0"/>
        </a:p>
      </dsp:txBody>
      <dsp:txXfrm>
        <a:off x="0" y="3189850"/>
        <a:ext cx="4624614" cy="383760"/>
      </dsp:txXfrm>
    </dsp:sp>
    <dsp:sp modelId="{B1ACA752-0EFA-45C1-88F3-6B6B07CAD38A}">
      <dsp:nvSpPr>
        <dsp:cNvPr id="23" name="矩形 22"/>
        <dsp:cNvSpPr/>
      </dsp:nvSpPr>
      <dsp:spPr bwMode="white">
        <a:xfrm>
          <a:off x="0" y="3795445"/>
          <a:ext cx="4855845" cy="3276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376867" tIns="270764" rIns="376867" bIns="92456" anchor="t"/>
        <a:lstStyle>
          <a:lvl1pPr algn="l">
            <a:defRPr sz="13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3795445"/>
        <a:ext cx="4855845" cy="327600"/>
      </dsp:txXfrm>
    </dsp:sp>
    <dsp:sp modelId="{4D5AC24F-F8CD-4C1A-B7EA-0062C4019A37}">
      <dsp:nvSpPr>
        <dsp:cNvPr id="22" name="圆角矩形 21"/>
        <dsp:cNvSpPr/>
      </dsp:nvSpPr>
      <dsp:spPr bwMode="white">
        <a:xfrm>
          <a:off x="0" y="3780839"/>
          <a:ext cx="4624614" cy="383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28477" tIns="0" rIns="128477" bIns="0" anchor="ctr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dirty="0" smtClean="0"/>
            <a:t>七、面容与表情</a:t>
          </a:r>
          <a:endParaRPr lang="zh-CN" altLang="en-US" sz="1800" dirty="0"/>
        </a:p>
      </dsp:txBody>
      <dsp:txXfrm>
        <a:off x="0" y="3780839"/>
        <a:ext cx="4624614" cy="383760"/>
      </dsp:txXfrm>
    </dsp:sp>
    <dsp:sp modelId="{EF950C85-C688-4EF7-9DEB-BBCE1D46D78F}">
      <dsp:nvSpPr>
        <dsp:cNvPr id="26" name="矩形 25"/>
        <dsp:cNvSpPr/>
      </dsp:nvSpPr>
      <dsp:spPr bwMode="white">
        <a:xfrm>
          <a:off x="0" y="4385125"/>
          <a:ext cx="4855845" cy="3276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376867" tIns="270764" rIns="376867" bIns="92456" anchor="t"/>
        <a:lstStyle>
          <a:lvl1pPr algn="l">
            <a:defRPr sz="13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4385125"/>
        <a:ext cx="4855845" cy="327600"/>
      </dsp:txXfrm>
    </dsp:sp>
    <dsp:sp modelId="{608C8E74-28F3-41D1-BD41-373CE3867603}">
      <dsp:nvSpPr>
        <dsp:cNvPr id="25" name="圆角矩形 24"/>
        <dsp:cNvSpPr/>
      </dsp:nvSpPr>
      <dsp:spPr bwMode="white">
        <a:xfrm>
          <a:off x="0" y="4371828"/>
          <a:ext cx="4624614" cy="383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28477" tIns="0" rIns="128477" bIns="0" anchor="ctr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dirty="0" smtClean="0"/>
            <a:t>八、体位</a:t>
          </a:r>
          <a:endParaRPr lang="zh-CN" altLang="en-US" sz="1800" dirty="0"/>
        </a:p>
      </dsp:txBody>
      <dsp:txXfrm>
        <a:off x="0" y="4371828"/>
        <a:ext cx="4624614" cy="383760"/>
      </dsp:txXfrm>
    </dsp:sp>
    <dsp:sp modelId="{FE212BD5-EAE2-47AC-804A-31FD58C2A2B3}">
      <dsp:nvSpPr>
        <dsp:cNvPr id="29" name="矩形 28"/>
        <dsp:cNvSpPr/>
      </dsp:nvSpPr>
      <dsp:spPr bwMode="white">
        <a:xfrm>
          <a:off x="0" y="4974805"/>
          <a:ext cx="4855845" cy="3276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376867" tIns="270764" rIns="376867" bIns="92456" anchor="t"/>
        <a:lstStyle>
          <a:lvl1pPr algn="l">
            <a:defRPr sz="13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4974805"/>
        <a:ext cx="4855845" cy="327600"/>
      </dsp:txXfrm>
    </dsp:sp>
    <dsp:sp modelId="{85A79B1D-53B7-4EE4-BF7B-27D530F764BB}">
      <dsp:nvSpPr>
        <dsp:cNvPr id="28" name="圆角矩形 27"/>
        <dsp:cNvSpPr/>
      </dsp:nvSpPr>
      <dsp:spPr bwMode="white">
        <a:xfrm>
          <a:off x="0" y="4962813"/>
          <a:ext cx="4624614" cy="383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28477" tIns="0" rIns="128477" bIns="0" anchor="ctr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dirty="0" smtClean="0"/>
            <a:t>九、姿势</a:t>
          </a:r>
          <a:endParaRPr lang="zh-CN" altLang="en-US" sz="1800" dirty="0"/>
        </a:p>
      </dsp:txBody>
      <dsp:txXfrm>
        <a:off x="0" y="4962813"/>
        <a:ext cx="4624614" cy="383760"/>
      </dsp:txXfrm>
    </dsp:sp>
    <dsp:sp modelId="{D5A7420D-917B-4A72-B29B-4CCBF7731E96}">
      <dsp:nvSpPr>
        <dsp:cNvPr id="32" name="矩形 31"/>
        <dsp:cNvSpPr/>
      </dsp:nvSpPr>
      <dsp:spPr bwMode="white">
        <a:xfrm>
          <a:off x="0" y="5564485"/>
          <a:ext cx="4855845" cy="3276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376867" tIns="270764" rIns="376867" bIns="92456" anchor="t"/>
        <a:lstStyle>
          <a:lvl1pPr algn="l">
            <a:defRPr sz="13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5564485"/>
        <a:ext cx="4855845" cy="327600"/>
      </dsp:txXfrm>
    </dsp:sp>
    <dsp:sp modelId="{CCA58B1F-4E8A-4FB1-872B-6CA09515292B}">
      <dsp:nvSpPr>
        <dsp:cNvPr id="31" name="圆角矩形 30"/>
        <dsp:cNvSpPr/>
      </dsp:nvSpPr>
      <dsp:spPr bwMode="white">
        <a:xfrm>
          <a:off x="0" y="5553801"/>
          <a:ext cx="4653831" cy="383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28477" tIns="0" rIns="128477" bIns="0" anchor="ctr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dirty="0" smtClean="0"/>
            <a:t>十、步态</a:t>
          </a:r>
          <a:endParaRPr lang="zh-CN" altLang="en-US" sz="1800" dirty="0"/>
        </a:p>
      </dsp:txBody>
      <dsp:txXfrm>
        <a:off x="0" y="5553801"/>
        <a:ext cx="4653831" cy="383760"/>
      </dsp:txXfrm>
    </dsp:sp>
    <dsp:sp modelId="{34E23157-33B3-4CB0-A34D-A69899908E78}">
      <dsp:nvSpPr>
        <dsp:cNvPr id="3" name="矩形 2" hidden="1"/>
        <dsp:cNvSpPr/>
      </dsp:nvSpPr>
      <dsp:spPr>
        <a:xfrm>
          <a:off x="0" y="65485"/>
          <a:ext cx="202014" cy="383760"/>
        </a:xfrm>
        <a:prstGeom prst="rect">
          <a:avLst/>
        </a:prstGeom>
      </dsp:spPr>
      <dsp:txXfrm>
        <a:off x="0" y="65485"/>
        <a:ext cx="202014" cy="383760"/>
      </dsp:txXfrm>
    </dsp:sp>
    <dsp:sp modelId="{BD8B92F2-DEE9-4540-93A1-023343E451D3}">
      <dsp:nvSpPr>
        <dsp:cNvPr id="6" name="矩形 5" hidden="1"/>
        <dsp:cNvSpPr/>
      </dsp:nvSpPr>
      <dsp:spPr>
        <a:xfrm>
          <a:off x="0" y="655165"/>
          <a:ext cx="231231" cy="383760"/>
        </a:xfrm>
        <a:prstGeom prst="rect">
          <a:avLst/>
        </a:prstGeom>
      </dsp:spPr>
      <dsp:txXfrm>
        <a:off x="0" y="655165"/>
        <a:ext cx="231231" cy="383760"/>
      </dsp:txXfrm>
    </dsp:sp>
    <dsp:sp modelId="{D1E02875-FFFB-42E7-BA36-E4C75C2B2715}">
      <dsp:nvSpPr>
        <dsp:cNvPr id="9" name="矩形 8" hidden="1"/>
        <dsp:cNvSpPr/>
      </dsp:nvSpPr>
      <dsp:spPr>
        <a:xfrm>
          <a:off x="0" y="1244845"/>
          <a:ext cx="231231" cy="383760"/>
        </a:xfrm>
        <a:prstGeom prst="rect">
          <a:avLst/>
        </a:prstGeom>
      </dsp:spPr>
      <dsp:txXfrm>
        <a:off x="0" y="1244845"/>
        <a:ext cx="231231" cy="383760"/>
      </dsp:txXfrm>
    </dsp:sp>
    <dsp:sp modelId="{7411F149-CB37-4324-B2EA-B18F70B34DD0}">
      <dsp:nvSpPr>
        <dsp:cNvPr id="12" name="矩形 11" hidden="1"/>
        <dsp:cNvSpPr/>
      </dsp:nvSpPr>
      <dsp:spPr>
        <a:xfrm>
          <a:off x="0" y="1834525"/>
          <a:ext cx="231231" cy="383760"/>
        </a:xfrm>
        <a:prstGeom prst="rect">
          <a:avLst/>
        </a:prstGeom>
      </dsp:spPr>
      <dsp:txXfrm>
        <a:off x="0" y="1834525"/>
        <a:ext cx="231231" cy="383760"/>
      </dsp:txXfrm>
    </dsp:sp>
    <dsp:sp modelId="{AEB96342-6A8F-40D3-9E5B-CBAC33409064}">
      <dsp:nvSpPr>
        <dsp:cNvPr id="15" name="矩形 14" hidden="1"/>
        <dsp:cNvSpPr/>
      </dsp:nvSpPr>
      <dsp:spPr>
        <a:xfrm>
          <a:off x="0" y="2424205"/>
          <a:ext cx="231231" cy="383760"/>
        </a:xfrm>
        <a:prstGeom prst="rect">
          <a:avLst/>
        </a:prstGeom>
      </dsp:spPr>
      <dsp:txXfrm>
        <a:off x="0" y="2424205"/>
        <a:ext cx="231231" cy="383760"/>
      </dsp:txXfrm>
    </dsp:sp>
    <dsp:sp modelId="{8386C04F-FCC3-40AF-BC82-6191CB7EE35D}">
      <dsp:nvSpPr>
        <dsp:cNvPr id="18" name="矩形 17" hidden="1"/>
        <dsp:cNvSpPr/>
      </dsp:nvSpPr>
      <dsp:spPr>
        <a:xfrm>
          <a:off x="0" y="3013885"/>
          <a:ext cx="231231" cy="383760"/>
        </a:xfrm>
        <a:prstGeom prst="rect">
          <a:avLst/>
        </a:prstGeom>
      </dsp:spPr>
      <dsp:txXfrm>
        <a:off x="0" y="3013885"/>
        <a:ext cx="231231" cy="383760"/>
      </dsp:txXfrm>
    </dsp:sp>
    <dsp:sp modelId="{37C56631-82E7-4D42-ACBF-B9BD4780F9F5}">
      <dsp:nvSpPr>
        <dsp:cNvPr id="21" name="矩形 20" hidden="1"/>
        <dsp:cNvSpPr/>
      </dsp:nvSpPr>
      <dsp:spPr>
        <a:xfrm>
          <a:off x="0" y="3603565"/>
          <a:ext cx="231231" cy="383760"/>
        </a:xfrm>
        <a:prstGeom prst="rect">
          <a:avLst/>
        </a:prstGeom>
      </dsp:spPr>
      <dsp:txXfrm>
        <a:off x="0" y="3603565"/>
        <a:ext cx="231231" cy="383760"/>
      </dsp:txXfrm>
    </dsp:sp>
    <dsp:sp modelId="{7A250F9D-80A1-4641-99D2-AFE981DAE3C8}">
      <dsp:nvSpPr>
        <dsp:cNvPr id="24" name="矩形 23" hidden="1"/>
        <dsp:cNvSpPr/>
      </dsp:nvSpPr>
      <dsp:spPr>
        <a:xfrm>
          <a:off x="0" y="4193245"/>
          <a:ext cx="231231" cy="383760"/>
        </a:xfrm>
        <a:prstGeom prst="rect">
          <a:avLst/>
        </a:prstGeom>
      </dsp:spPr>
      <dsp:txXfrm>
        <a:off x="0" y="4193245"/>
        <a:ext cx="231231" cy="383760"/>
      </dsp:txXfrm>
    </dsp:sp>
    <dsp:sp modelId="{1F3AC32E-5AF4-4088-98A0-568948C3FE0F}">
      <dsp:nvSpPr>
        <dsp:cNvPr id="27" name="矩形 26" hidden="1"/>
        <dsp:cNvSpPr/>
      </dsp:nvSpPr>
      <dsp:spPr>
        <a:xfrm>
          <a:off x="0" y="4782925"/>
          <a:ext cx="231231" cy="383760"/>
        </a:xfrm>
        <a:prstGeom prst="rect">
          <a:avLst/>
        </a:prstGeom>
      </dsp:spPr>
      <dsp:txXfrm>
        <a:off x="0" y="4782925"/>
        <a:ext cx="231231" cy="383760"/>
      </dsp:txXfrm>
    </dsp:sp>
    <dsp:sp modelId="{61D37E4F-EC3D-422E-9825-D1933116FD7E}">
      <dsp:nvSpPr>
        <dsp:cNvPr id="30" name="矩形 29" hidden="1"/>
        <dsp:cNvSpPr/>
      </dsp:nvSpPr>
      <dsp:spPr>
        <a:xfrm>
          <a:off x="0" y="5372605"/>
          <a:ext cx="202014" cy="383760"/>
        </a:xfrm>
        <a:prstGeom prst="rect">
          <a:avLst/>
        </a:prstGeom>
      </dsp:spPr>
      <dsp:txXfrm>
        <a:off x="0" y="5372605"/>
        <a:ext cx="202014" cy="38376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7905115" cy="4754880"/>
        <a:chOff x="0" y="0"/>
        <a:chExt cx="7905115" cy="4754880"/>
      </a:xfrm>
    </dsp:grpSpPr>
    <dsp:sp modelId="{4E8BC640-C5A4-49C5-B905-9925214711FE}">
      <dsp:nvSpPr>
        <dsp:cNvPr id="3" name="圆角矩形 2"/>
        <dsp:cNvSpPr/>
      </dsp:nvSpPr>
      <dsp:spPr bwMode="white">
        <a:xfrm>
          <a:off x="2529637" y="0"/>
          <a:ext cx="2845841" cy="1145754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37160" tIns="68580" rIns="137160" bIns="6858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dirty="0" smtClean="0"/>
            <a:t>体温</a:t>
          </a:r>
          <a:endParaRPr lang="zh-CN" altLang="en-US" sz="3600" dirty="0"/>
        </a:p>
      </dsp:txBody>
      <dsp:txXfrm>
        <a:off x="2529637" y="0"/>
        <a:ext cx="2845841" cy="1145754"/>
      </dsp:txXfrm>
    </dsp:sp>
    <dsp:sp modelId="{6297F5BC-416A-4DC6-8DE1-B98DA43C34D5}">
      <dsp:nvSpPr>
        <dsp:cNvPr id="4" name="圆角矩形 3"/>
        <dsp:cNvSpPr/>
      </dsp:nvSpPr>
      <dsp:spPr bwMode="white">
        <a:xfrm>
          <a:off x="2529637" y="1203042"/>
          <a:ext cx="2845841" cy="1145754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37160" tIns="68580" rIns="137160" bIns="6858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dirty="0" smtClean="0"/>
            <a:t>脉搏</a:t>
          </a:r>
          <a:endParaRPr lang="zh-CN" altLang="en-US" sz="3600" dirty="0"/>
        </a:p>
      </dsp:txBody>
      <dsp:txXfrm>
        <a:off x="2529637" y="1203042"/>
        <a:ext cx="2845841" cy="1145754"/>
      </dsp:txXfrm>
    </dsp:sp>
    <dsp:sp modelId="{5DAFB06C-A8A0-4453-9536-047A59A17583}">
      <dsp:nvSpPr>
        <dsp:cNvPr id="5" name="圆角矩形 4"/>
        <dsp:cNvSpPr/>
      </dsp:nvSpPr>
      <dsp:spPr bwMode="white">
        <a:xfrm>
          <a:off x="2529637" y="2406084"/>
          <a:ext cx="2845841" cy="1145754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37160" tIns="68580" rIns="137160" bIns="6858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dirty="0" smtClean="0"/>
            <a:t>呼吸</a:t>
          </a:r>
          <a:endParaRPr lang="zh-CN" altLang="en-US" sz="3600" dirty="0"/>
        </a:p>
      </dsp:txBody>
      <dsp:txXfrm>
        <a:off x="2529637" y="2406084"/>
        <a:ext cx="2845841" cy="1145754"/>
      </dsp:txXfrm>
    </dsp:sp>
    <dsp:sp modelId="{CCAF3550-200F-4CD3-A830-37799A3CA841}">
      <dsp:nvSpPr>
        <dsp:cNvPr id="6" name="圆角矩形 5"/>
        <dsp:cNvSpPr/>
      </dsp:nvSpPr>
      <dsp:spPr bwMode="white">
        <a:xfrm>
          <a:off x="2529637" y="3609126"/>
          <a:ext cx="2845841" cy="1145754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37160" tIns="68580" rIns="137160" bIns="6858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smtClean="0"/>
            <a:t>血压</a:t>
          </a:r>
          <a:endParaRPr lang="zh-CN" altLang="en-US" sz="3600" dirty="0"/>
        </a:p>
      </dsp:txBody>
      <dsp:txXfrm>
        <a:off x="2529637" y="3609126"/>
        <a:ext cx="2845841" cy="114575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10636250" cy="4754880"/>
        <a:chOff x="0" y="0"/>
        <a:chExt cx="10636250" cy="4754880"/>
      </a:xfrm>
    </dsp:grpSpPr>
    <dsp:sp modelId="{56367DD9-FEF7-4246-9B36-4A9BA8AB1D45}">
      <dsp:nvSpPr>
        <dsp:cNvPr id="3" name="圆角矩形 2"/>
        <dsp:cNvSpPr/>
      </dsp:nvSpPr>
      <dsp:spPr bwMode="white">
        <a:xfrm>
          <a:off x="117280" y="3561215"/>
          <a:ext cx="3852637" cy="857257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21920" tIns="60960" rIns="121920" bIns="6096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dirty="0" smtClean="0"/>
            <a:t>二尖瓣面容</a:t>
          </a:r>
          <a:endParaRPr lang="en-US" sz="3200" b="1" dirty="0"/>
        </a:p>
      </dsp:txBody>
      <dsp:txXfrm>
        <a:off x="117280" y="3561215"/>
        <a:ext cx="3852637" cy="857257"/>
      </dsp:txXfrm>
    </dsp:sp>
    <dsp:sp modelId="{6E75271C-862C-41DE-A217-08B16471DA15}">
      <dsp:nvSpPr>
        <dsp:cNvPr id="4" name="圆角矩形 3"/>
        <dsp:cNvSpPr/>
      </dsp:nvSpPr>
      <dsp:spPr bwMode="white">
        <a:xfrm>
          <a:off x="103342" y="849554"/>
          <a:ext cx="3755111" cy="900051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21920" tIns="60960" rIns="121920" bIns="6096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dirty="0" smtClean="0"/>
            <a:t>甲亢面容</a:t>
          </a:r>
          <a:endParaRPr lang="zh-CN" altLang="en-US" sz="3200" b="1" dirty="0"/>
        </a:p>
      </dsp:txBody>
      <dsp:txXfrm>
        <a:off x="103342" y="849554"/>
        <a:ext cx="3755111" cy="90005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11505565" cy="5413375"/>
        <a:chOff x="0" y="0"/>
        <a:chExt cx="11505565" cy="5413375"/>
      </a:xfrm>
    </dsp:grpSpPr>
    <dsp:sp modelId="{56367DD9-FEF7-4246-9B36-4A9BA8AB1D45}">
      <dsp:nvSpPr>
        <dsp:cNvPr id="3" name="圆角矩形 2"/>
        <dsp:cNvSpPr/>
      </dsp:nvSpPr>
      <dsp:spPr bwMode="white">
        <a:xfrm>
          <a:off x="768523" y="3481125"/>
          <a:ext cx="3633407" cy="982582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21920" tIns="60960" rIns="121920" bIns="6096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sz="3200" dirty="0" smtClean="0"/>
            <a:t>黏液性水肿面容</a:t>
          </a:r>
          <a:endParaRPr lang="en-US" sz="3200" b="1" dirty="0"/>
        </a:p>
      </dsp:txBody>
      <dsp:txXfrm>
        <a:off x="768523" y="3481125"/>
        <a:ext cx="3633407" cy="982582"/>
      </dsp:txXfrm>
    </dsp:sp>
    <dsp:sp modelId="{6E75271C-862C-41DE-A217-08B16471DA15}">
      <dsp:nvSpPr>
        <dsp:cNvPr id="4" name="圆角矩形 3"/>
        <dsp:cNvSpPr/>
      </dsp:nvSpPr>
      <dsp:spPr bwMode="white">
        <a:xfrm>
          <a:off x="897878" y="660378"/>
          <a:ext cx="3391969" cy="1024698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21920" tIns="60960" rIns="121920" bIns="6096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dirty="0" smtClean="0"/>
            <a:t>肢端肥大症面容</a:t>
          </a:r>
          <a:endParaRPr lang="zh-CN" altLang="en-US" sz="3200" b="1" dirty="0"/>
        </a:p>
      </dsp:txBody>
      <dsp:txXfrm>
        <a:off x="897878" y="660378"/>
        <a:ext cx="3391969" cy="102469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9424035" cy="5615305"/>
        <a:chOff x="0" y="0"/>
        <a:chExt cx="9424035" cy="5615305"/>
      </a:xfrm>
    </dsp:grpSpPr>
    <dsp:sp modelId="{6DA67FA9-0EDF-4644-9892-24D2ABD509C7}">
      <dsp:nvSpPr>
        <dsp:cNvPr id="5" name="任意多边形 4"/>
        <dsp:cNvSpPr/>
      </dsp:nvSpPr>
      <dsp:spPr bwMode="white">
        <a:xfrm>
          <a:off x="3245923" y="1817438"/>
          <a:ext cx="1135406" cy="39557"/>
        </a:xfrm>
        <a:custGeom>
          <a:avLst/>
          <a:gdLst/>
          <a:ahLst/>
          <a:cxnLst/>
          <a:pathLst>
            <a:path w="1788" h="62">
              <a:moveTo>
                <a:pt x="303" y="702"/>
              </a:moveTo>
              <a:lnTo>
                <a:pt x="1485" y="-640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3245923" y="1817438"/>
        <a:ext cx="1135406" cy="39557"/>
      </dsp:txXfrm>
    </dsp:sp>
    <dsp:sp modelId="{987D6C3F-B951-42A0-B0B1-C9498F5C56F1}">
      <dsp:nvSpPr>
        <dsp:cNvPr id="8" name="任意多边形 7"/>
        <dsp:cNvSpPr/>
      </dsp:nvSpPr>
      <dsp:spPr bwMode="white">
        <a:xfrm>
          <a:off x="3684684" y="2784057"/>
          <a:ext cx="696529" cy="39557"/>
        </a:xfrm>
        <a:custGeom>
          <a:avLst/>
          <a:gdLst/>
          <a:ahLst/>
          <a:cxnLst/>
          <a:pathLst>
            <a:path w="1097" h="62">
              <a:moveTo>
                <a:pt x="0" y="33"/>
              </a:moveTo>
              <a:lnTo>
                <a:pt x="1097" y="29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3684684" y="2784057"/>
        <a:ext cx="696529" cy="39557"/>
      </dsp:txXfrm>
    </dsp:sp>
    <dsp:sp modelId="{D002FB05-665E-4F9B-B138-49C46C959E89}">
      <dsp:nvSpPr>
        <dsp:cNvPr id="11" name="任意多边形 10"/>
        <dsp:cNvSpPr/>
      </dsp:nvSpPr>
      <dsp:spPr bwMode="white">
        <a:xfrm>
          <a:off x="3252187" y="3826618"/>
          <a:ext cx="1477548" cy="39557"/>
        </a:xfrm>
        <a:custGeom>
          <a:avLst/>
          <a:gdLst/>
          <a:ahLst/>
          <a:cxnLst/>
          <a:pathLst>
            <a:path w="2327" h="62">
              <a:moveTo>
                <a:pt x="344" y="-795"/>
              </a:moveTo>
              <a:lnTo>
                <a:pt x="1983" y="857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3252187" y="3826618"/>
        <a:ext cx="1477548" cy="39557"/>
      </dsp:txXfrm>
    </dsp:sp>
    <dsp:sp modelId="{F7A00769-A5A0-4FAF-ABFE-16F21B535C3D}">
      <dsp:nvSpPr>
        <dsp:cNvPr id="14" name="任意多边形 13"/>
        <dsp:cNvSpPr/>
      </dsp:nvSpPr>
      <dsp:spPr bwMode="white">
        <a:xfrm>
          <a:off x="3078375" y="3329749"/>
          <a:ext cx="258164" cy="39557"/>
        </a:xfrm>
        <a:custGeom>
          <a:avLst/>
          <a:gdLst/>
          <a:ahLst/>
          <a:cxnLst/>
          <a:pathLst>
            <a:path w="407" h="62">
              <a:moveTo>
                <a:pt x="288" y="216"/>
              </a:moveTo>
              <a:lnTo>
                <a:pt x="119" y="-154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3078375" y="3329749"/>
        <a:ext cx="258164" cy="39557"/>
      </dsp:txXfrm>
    </dsp:sp>
    <dsp:sp modelId="{47135D82-5931-45D0-AB62-48B7E98695E8}">
      <dsp:nvSpPr>
        <dsp:cNvPr id="4" name="椭圆 3"/>
        <dsp:cNvSpPr/>
      </dsp:nvSpPr>
      <dsp:spPr bwMode="white">
        <a:xfrm>
          <a:off x="1544943" y="1547318"/>
          <a:ext cx="2071010" cy="2071010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1544943" y="1547318"/>
        <a:ext cx="2071010" cy="2071010"/>
      </dsp:txXfrm>
    </dsp:sp>
    <dsp:sp modelId="{78A11769-EC19-4156-8E8B-F21B55D90542}">
      <dsp:nvSpPr>
        <dsp:cNvPr id="6" name="椭圆 5"/>
        <dsp:cNvSpPr/>
      </dsp:nvSpPr>
      <dsp:spPr bwMode="white">
        <a:xfrm>
          <a:off x="3977712" y="323221"/>
          <a:ext cx="1242606" cy="1242606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3970" tIns="13970" rIns="13970" bIns="13970" anchor="ctr"/>
        <a:lstStyle>
          <a:lvl1pPr algn="ctr">
            <a:defRPr sz="2200"/>
          </a:lvl1pPr>
          <a:lvl2pPr marL="171450" indent="-171450" algn="ctr">
            <a:defRPr sz="1700"/>
          </a:lvl2pPr>
          <a:lvl3pPr marL="342900" indent="-171450" algn="ctr">
            <a:defRPr sz="1700"/>
          </a:lvl3pPr>
          <a:lvl4pPr marL="514350" indent="-171450" algn="ctr">
            <a:defRPr sz="1700"/>
          </a:lvl4pPr>
          <a:lvl5pPr marL="685800" indent="-171450" algn="ctr">
            <a:defRPr sz="1700"/>
          </a:lvl5pPr>
          <a:lvl6pPr marL="857250" indent="-171450" algn="ctr">
            <a:defRPr sz="1700"/>
          </a:lvl6pPr>
          <a:lvl7pPr marL="1028700" indent="-171450" algn="ctr">
            <a:defRPr sz="1700"/>
          </a:lvl7pPr>
          <a:lvl8pPr marL="1200150" indent="-171450" algn="ctr">
            <a:defRPr sz="1700"/>
          </a:lvl8pPr>
          <a:lvl9pPr marL="1371600" indent="-171450" algn="ctr">
            <a:defRPr sz="1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>
              <a:solidFill>
                <a:srgbClr val="FF0000"/>
              </a:solidFill>
            </a:rPr>
            <a:t>压痛</a:t>
          </a:r>
          <a:endParaRPr lang="zh-CN" altLang="en-US" dirty="0">
            <a:solidFill>
              <a:srgbClr val="FF0000"/>
            </a:solidFill>
          </a:endParaRPr>
        </a:p>
      </dsp:txBody>
      <dsp:txXfrm>
        <a:off x="3977712" y="323221"/>
        <a:ext cx="1242606" cy="1242606"/>
      </dsp:txXfrm>
    </dsp:sp>
    <dsp:sp modelId="{A0711F63-FD13-41AF-921F-34316A31FDE7}">
      <dsp:nvSpPr>
        <dsp:cNvPr id="9" name="椭圆 8"/>
        <dsp:cNvSpPr/>
      </dsp:nvSpPr>
      <dsp:spPr bwMode="white">
        <a:xfrm>
          <a:off x="4381206" y="2179083"/>
          <a:ext cx="1242606" cy="1242606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3970" tIns="13970" rIns="13970" bIns="13970" anchor="ctr"/>
        <a:lstStyle>
          <a:lvl1pPr algn="ctr">
            <a:defRPr sz="2200"/>
          </a:lvl1pPr>
          <a:lvl2pPr marL="171450" indent="-171450" algn="ctr">
            <a:defRPr sz="1700"/>
          </a:lvl2pPr>
          <a:lvl3pPr marL="342900" indent="-171450" algn="ctr">
            <a:defRPr sz="1700"/>
          </a:lvl3pPr>
          <a:lvl4pPr marL="514350" indent="-171450" algn="ctr">
            <a:defRPr sz="1700"/>
          </a:lvl4pPr>
          <a:lvl5pPr marL="685800" indent="-171450" algn="ctr">
            <a:defRPr sz="1700"/>
          </a:lvl5pPr>
          <a:lvl6pPr marL="857250" indent="-171450" algn="ctr">
            <a:defRPr sz="1700"/>
          </a:lvl6pPr>
          <a:lvl7pPr marL="1028700" indent="-171450" algn="ctr">
            <a:defRPr sz="1700"/>
          </a:lvl7pPr>
          <a:lvl8pPr marL="1200150" indent="-171450" algn="ctr">
            <a:defRPr sz="1700"/>
          </a:lvl8pPr>
          <a:lvl9pPr marL="1371600" indent="-171450" algn="ctr">
            <a:defRPr sz="1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>
              <a:solidFill>
                <a:srgbClr val="FF0000"/>
              </a:solidFill>
            </a:rPr>
            <a:t>反跳痛</a:t>
          </a:r>
          <a:endParaRPr lang="zh-CN" altLang="en-US" dirty="0">
            <a:solidFill>
              <a:srgbClr val="FF0000"/>
            </a:solidFill>
          </a:endParaRPr>
        </a:p>
      </dsp:txBody>
      <dsp:txXfrm>
        <a:off x="4381206" y="2179083"/>
        <a:ext cx="1242606" cy="1242606"/>
      </dsp:txXfrm>
    </dsp:sp>
    <dsp:sp modelId="{C24C5B47-97DA-4BE9-937E-DA3C53C0C5F2}">
      <dsp:nvSpPr>
        <dsp:cNvPr id="12" name="椭圆 11"/>
        <dsp:cNvSpPr/>
      </dsp:nvSpPr>
      <dsp:spPr bwMode="white">
        <a:xfrm>
          <a:off x="4327832" y="4190346"/>
          <a:ext cx="1242606" cy="1242606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3970" tIns="13970" rIns="13970" bIns="13970" anchor="ctr"/>
        <a:lstStyle>
          <a:lvl1pPr algn="ctr">
            <a:defRPr sz="2200"/>
          </a:lvl1pPr>
          <a:lvl2pPr marL="171450" indent="-171450" algn="ctr">
            <a:defRPr sz="1700"/>
          </a:lvl2pPr>
          <a:lvl3pPr marL="342900" indent="-171450" algn="ctr">
            <a:defRPr sz="1700"/>
          </a:lvl3pPr>
          <a:lvl4pPr marL="514350" indent="-171450" algn="ctr">
            <a:defRPr sz="1700"/>
          </a:lvl4pPr>
          <a:lvl5pPr marL="685800" indent="-171450" algn="ctr">
            <a:defRPr sz="1700"/>
          </a:lvl5pPr>
          <a:lvl6pPr marL="857250" indent="-171450" algn="ctr">
            <a:defRPr sz="1700"/>
          </a:lvl6pPr>
          <a:lvl7pPr marL="1028700" indent="-171450" algn="ctr">
            <a:defRPr sz="1700"/>
          </a:lvl7pPr>
          <a:lvl8pPr marL="1200150" indent="-171450" algn="ctr">
            <a:defRPr sz="1700"/>
          </a:lvl8pPr>
          <a:lvl9pPr marL="1371600" indent="-171450" algn="ctr">
            <a:defRPr sz="1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>
              <a:solidFill>
                <a:srgbClr val="FF0000"/>
              </a:solidFill>
            </a:rPr>
            <a:t>肌紧张</a:t>
          </a:r>
          <a:endParaRPr lang="zh-CN" altLang="en-US" dirty="0">
            <a:solidFill>
              <a:srgbClr val="FF0000"/>
            </a:solidFill>
          </a:endParaRPr>
        </a:p>
      </dsp:txBody>
      <dsp:txXfrm>
        <a:off x="4327832" y="4190346"/>
        <a:ext cx="1242606" cy="1242606"/>
      </dsp:txXfrm>
    </dsp:sp>
    <dsp:sp modelId="{50539192-972C-4E18-9E94-86D3D0B510AF}">
      <dsp:nvSpPr>
        <dsp:cNvPr id="15" name="椭圆 14"/>
        <dsp:cNvSpPr/>
      </dsp:nvSpPr>
      <dsp:spPr bwMode="white">
        <a:xfrm>
          <a:off x="2790736" y="3175916"/>
          <a:ext cx="1242606" cy="1242606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3970" tIns="13970" rIns="13970" bIns="13970" anchor="ctr"/>
        <a:lstStyle>
          <a:lvl1pPr algn="ctr">
            <a:defRPr sz="2200"/>
          </a:lvl1pPr>
          <a:lvl2pPr marL="171450" indent="-171450" algn="ctr">
            <a:defRPr sz="1700"/>
          </a:lvl2pPr>
          <a:lvl3pPr marL="342900" indent="-171450" algn="ctr">
            <a:defRPr sz="1700"/>
          </a:lvl3pPr>
          <a:lvl4pPr marL="514350" indent="-171450" algn="ctr">
            <a:defRPr sz="1700"/>
          </a:lvl4pPr>
          <a:lvl5pPr marL="685800" indent="-171450" algn="ctr">
            <a:defRPr sz="1700"/>
          </a:lvl5pPr>
          <a:lvl6pPr marL="857250" indent="-171450" algn="ctr">
            <a:defRPr sz="1700"/>
          </a:lvl6pPr>
          <a:lvl7pPr marL="1028700" indent="-171450" algn="ctr">
            <a:defRPr sz="1700"/>
          </a:lvl7pPr>
          <a:lvl8pPr marL="1200150" indent="-171450" algn="ctr">
            <a:defRPr sz="1700"/>
          </a:lvl8pPr>
          <a:lvl9pPr marL="1371600" indent="-171450" algn="ctr">
            <a:defRPr sz="1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>
              <a:solidFill>
                <a:schemeClr val="tx1"/>
              </a:solidFill>
            </a:rPr>
            <a:t>腹膜刺激征</a:t>
          </a:r>
          <a:endParaRPr lang="zh-CN" altLang="en-US" dirty="0">
            <a:solidFill>
              <a:schemeClr val="tx1"/>
            </a:solidFill>
          </a:endParaRPr>
        </a:p>
      </dsp:txBody>
      <dsp:txXfrm>
        <a:off x="2790736" y="3175916"/>
        <a:ext cx="1242606" cy="1242606"/>
      </dsp:txXfrm>
    </dsp:sp>
    <dsp:sp modelId="{795638FE-03CD-4CB8-8DB4-863BA287A8E7}">
      <dsp:nvSpPr>
        <dsp:cNvPr id="3" name="椭圆 2" hidden="1"/>
        <dsp:cNvSpPr/>
      </dsp:nvSpPr>
      <dsp:spPr>
        <a:xfrm>
          <a:off x="2234983" y="2082799"/>
          <a:ext cx="1449707" cy="1449707"/>
        </a:xfrm>
        <a:prstGeom prst="ellipse">
          <a:avLst/>
        </a:prstGeom>
      </dsp:spPr>
      <dsp:txXfrm>
        <a:off x="2234983" y="2082799"/>
        <a:ext cx="1449707" cy="1449707"/>
      </dsp:txXfrm>
    </dsp:sp>
    <dsp:sp modelId="{9623A673-9F7C-4723-A37A-52B1C73118E6}">
      <dsp:nvSpPr>
        <dsp:cNvPr id="7" name="矩形 6"/>
        <dsp:cNvSpPr/>
      </dsp:nvSpPr>
      <dsp:spPr bwMode="white">
        <a:xfrm>
          <a:off x="5344579" y="323221"/>
          <a:ext cx="1863909" cy="1242606"/>
        </a:xfrm>
        <a:prstGeom prst="rect">
          <a:avLst/>
        </a:prstGeom>
        <a:noFill/>
        <a:ln>
          <a:noFill/>
        </a:ln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lIns="0" tIns="0" rIns="0" bIns="0" anchor="ctr"/>
        <a:lstStyle>
          <a:lvl1pPr algn="l">
            <a:defRPr sz="6500"/>
          </a:lvl1pPr>
          <a:lvl2pPr marL="285750" indent="-285750" algn="l">
            <a:defRPr sz="5100"/>
          </a:lvl2pPr>
          <a:lvl3pPr marL="571500" indent="-285750" algn="l">
            <a:defRPr sz="5100"/>
          </a:lvl3pPr>
          <a:lvl4pPr marL="857250" indent="-285750" algn="l">
            <a:defRPr sz="5100"/>
          </a:lvl4pPr>
          <a:lvl5pPr marL="1143000" indent="-285750" algn="l">
            <a:defRPr sz="5100"/>
          </a:lvl5pPr>
          <a:lvl6pPr marL="1428750" indent="-285750" algn="l">
            <a:defRPr sz="5100"/>
          </a:lvl6pPr>
          <a:lvl7pPr marL="1714500" indent="-285750" algn="l">
            <a:defRPr sz="5100"/>
          </a:lvl7pPr>
          <a:lvl8pPr marL="2000250" indent="-285750" algn="l">
            <a:defRPr sz="5100"/>
          </a:lvl8pPr>
          <a:lvl9pPr marL="2286000" indent="-285750" algn="l">
            <a:defRPr sz="5100"/>
          </a:lvl9pPr>
        </a:lstStyle>
        <a:p>
          <a:endParaRPr>
            <a:solidFill>
              <a:schemeClr val="tx1"/>
            </a:solidFill>
          </a:endParaRPr>
        </a:p>
      </dsp:txBody>
      <dsp:txXfrm>
        <a:off x="5344579" y="323221"/>
        <a:ext cx="1863909" cy="1242606"/>
      </dsp:txXfrm>
    </dsp:sp>
    <dsp:sp modelId="{6B3AE560-8E12-439B-9839-B86D735B4BD4}">
      <dsp:nvSpPr>
        <dsp:cNvPr id="10" name="矩形 9"/>
        <dsp:cNvSpPr/>
      </dsp:nvSpPr>
      <dsp:spPr bwMode="white">
        <a:xfrm>
          <a:off x="5748073" y="2179083"/>
          <a:ext cx="1863909" cy="1242606"/>
        </a:xfrm>
        <a:prstGeom prst="rect">
          <a:avLst/>
        </a:prstGeom>
        <a:noFill/>
        <a:ln>
          <a:noFill/>
        </a:ln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lIns="0" tIns="0" rIns="0" bIns="0" anchor="ctr"/>
        <a:lstStyle>
          <a:lvl1pPr algn="l">
            <a:defRPr sz="6500"/>
          </a:lvl1pPr>
          <a:lvl2pPr marL="285750" indent="-285750" algn="l">
            <a:defRPr sz="5100"/>
          </a:lvl2pPr>
          <a:lvl3pPr marL="571500" indent="-285750" algn="l">
            <a:defRPr sz="5100"/>
          </a:lvl3pPr>
          <a:lvl4pPr marL="857250" indent="-285750" algn="l">
            <a:defRPr sz="5100"/>
          </a:lvl4pPr>
          <a:lvl5pPr marL="1143000" indent="-285750" algn="l">
            <a:defRPr sz="5100"/>
          </a:lvl5pPr>
          <a:lvl6pPr marL="1428750" indent="-285750" algn="l">
            <a:defRPr sz="5100"/>
          </a:lvl6pPr>
          <a:lvl7pPr marL="1714500" indent="-285750" algn="l">
            <a:defRPr sz="5100"/>
          </a:lvl7pPr>
          <a:lvl8pPr marL="2000250" indent="-285750" algn="l">
            <a:defRPr sz="5100"/>
          </a:lvl8pPr>
          <a:lvl9pPr marL="2286000" indent="-285750" algn="l">
            <a:defRPr sz="5100"/>
          </a:lvl9pPr>
        </a:lstStyle>
        <a:p>
          <a:endParaRPr>
            <a:solidFill>
              <a:schemeClr val="tx1"/>
            </a:solidFill>
          </a:endParaRPr>
        </a:p>
      </dsp:txBody>
      <dsp:txXfrm>
        <a:off x="5748073" y="2179083"/>
        <a:ext cx="1863909" cy="1242606"/>
      </dsp:txXfrm>
    </dsp:sp>
    <dsp:sp modelId="{046336F9-FECF-4D4E-BEAF-A778E823A3A8}">
      <dsp:nvSpPr>
        <dsp:cNvPr id="13" name="矩形 12"/>
        <dsp:cNvSpPr/>
      </dsp:nvSpPr>
      <dsp:spPr bwMode="white">
        <a:xfrm>
          <a:off x="5694699" y="4190346"/>
          <a:ext cx="1863909" cy="1242606"/>
        </a:xfrm>
        <a:prstGeom prst="rect">
          <a:avLst/>
        </a:prstGeom>
        <a:noFill/>
        <a:ln>
          <a:noFill/>
        </a:ln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lIns="0" tIns="0" rIns="0" bIns="0" anchor="ctr"/>
        <a:lstStyle>
          <a:lvl1pPr algn="l">
            <a:defRPr sz="6500"/>
          </a:lvl1pPr>
          <a:lvl2pPr marL="285750" indent="-285750" algn="l">
            <a:defRPr sz="5100"/>
          </a:lvl2pPr>
          <a:lvl3pPr marL="571500" indent="-285750" algn="l">
            <a:defRPr sz="5100"/>
          </a:lvl3pPr>
          <a:lvl4pPr marL="857250" indent="-285750" algn="l">
            <a:defRPr sz="5100"/>
          </a:lvl4pPr>
          <a:lvl5pPr marL="1143000" indent="-285750" algn="l">
            <a:defRPr sz="5100"/>
          </a:lvl5pPr>
          <a:lvl6pPr marL="1428750" indent="-285750" algn="l">
            <a:defRPr sz="5100"/>
          </a:lvl6pPr>
          <a:lvl7pPr marL="1714500" indent="-285750" algn="l">
            <a:defRPr sz="5100"/>
          </a:lvl7pPr>
          <a:lvl8pPr marL="2000250" indent="-285750" algn="l">
            <a:defRPr sz="5100"/>
          </a:lvl8pPr>
          <a:lvl9pPr marL="2286000" indent="-285750" algn="l">
            <a:defRPr sz="5100"/>
          </a:lvl9pPr>
        </a:lstStyle>
        <a:p>
          <a:endParaRPr>
            <a:solidFill>
              <a:schemeClr val="tx1"/>
            </a:solidFill>
          </a:endParaRPr>
        </a:p>
      </dsp:txBody>
      <dsp:txXfrm>
        <a:off x="5694699" y="4190346"/>
        <a:ext cx="1863909" cy="1242606"/>
      </dsp:txXfrm>
    </dsp:sp>
    <dsp:sp modelId="{E82A232F-C580-4E78-93FB-B10B4A579156}">
      <dsp:nvSpPr>
        <dsp:cNvPr id="16" name="矩形 15"/>
        <dsp:cNvSpPr/>
      </dsp:nvSpPr>
      <dsp:spPr bwMode="white">
        <a:xfrm>
          <a:off x="4157603" y="3175916"/>
          <a:ext cx="1863909" cy="1242606"/>
        </a:xfrm>
        <a:prstGeom prst="rect">
          <a:avLst/>
        </a:prstGeom>
        <a:noFill/>
        <a:ln>
          <a:noFill/>
        </a:ln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lIns="0" tIns="0" rIns="0" bIns="0" anchor="ctr"/>
        <a:lstStyle>
          <a:lvl1pPr algn="l">
            <a:defRPr sz="6500"/>
          </a:lvl1pPr>
          <a:lvl2pPr marL="285750" indent="-285750" algn="l">
            <a:defRPr sz="5100"/>
          </a:lvl2pPr>
          <a:lvl3pPr marL="571500" indent="-285750" algn="l">
            <a:defRPr sz="5100"/>
          </a:lvl3pPr>
          <a:lvl4pPr marL="857250" indent="-285750" algn="l">
            <a:defRPr sz="5100"/>
          </a:lvl4pPr>
          <a:lvl5pPr marL="1143000" indent="-285750" algn="l">
            <a:defRPr sz="5100"/>
          </a:lvl5pPr>
          <a:lvl6pPr marL="1428750" indent="-285750" algn="l">
            <a:defRPr sz="5100"/>
          </a:lvl6pPr>
          <a:lvl7pPr marL="1714500" indent="-285750" algn="l">
            <a:defRPr sz="5100"/>
          </a:lvl7pPr>
          <a:lvl8pPr marL="2000250" indent="-285750" algn="l">
            <a:defRPr sz="5100"/>
          </a:lvl8pPr>
          <a:lvl9pPr marL="2286000" indent="-285750" algn="l">
            <a:defRPr sz="5100"/>
          </a:lvl9pPr>
        </a:lstStyle>
        <a:p>
          <a:endParaRPr>
            <a:solidFill>
              <a:schemeClr val="tx1"/>
            </a:solidFill>
          </a:endParaRPr>
        </a:p>
      </dsp:txBody>
      <dsp:txXfrm>
        <a:off x="4157603" y="3175916"/>
        <a:ext cx="1863909" cy="12426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type="round2SameRect" r:blip="" rot="90">
                    <dgm:adjLst/>
                  </dgm:shape>
                </dgm:if>
                <dgm:else name="Name12">
                  <dgm:shape xmlns:r="http://schemas.openxmlformats.org/officeDocument/2006/relationships" type="round2SameRect" r:blip="" rot="-90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type="round2SameRect" r:blip="" rot="90">
                    <dgm:adjLst/>
                  </dgm:shape>
                </dgm:if>
                <dgm:else name="Name12">
                  <dgm:shape xmlns:r="http://schemas.openxmlformats.org/officeDocument/2006/relationships" type="round2SameRect" r:blip="" rot="-90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type="round2SameRect" r:blip="" rot="90">
                    <dgm:adjLst/>
                  </dgm:shape>
                </dgm:if>
                <dgm:else name="Name12">
                  <dgm:shape xmlns:r="http://schemas.openxmlformats.org/officeDocument/2006/relationships" type="round2SameRect" r:blip="" rot="-90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type="round2SameRect" r:blip="" rot="90">
                    <dgm:adjLst/>
                  </dgm:shape>
                </dgm:if>
                <dgm:else name="Name12">
                  <dgm:shape xmlns:r="http://schemas.openxmlformats.org/officeDocument/2006/relationships" type="round2SameRect" r:blip="" rot="-90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type="round2SameRect" r:blip="" rot="90">
                    <dgm:adjLst/>
                  </dgm:shape>
                </dgm:if>
                <dgm:else name="Name12">
                  <dgm:shape xmlns:r="http://schemas.openxmlformats.org/officeDocument/2006/relationships" type="round2SameRect" r:blip="" rot="-90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type="round2SameRect" r:blip="" rot="90">
                    <dgm:adjLst/>
                  </dgm:shape>
                </dgm:if>
                <dgm:else name="Name12">
                  <dgm:shape xmlns:r="http://schemas.openxmlformats.org/officeDocument/2006/relationships" type="round2SameRect" r:blip="" rot="-90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srcNode" val="connSite"/>
              <dgm:param type="dstNode" val="parentNode"/>
              <dgm:param type="dim" val="1D"/>
              <dgm:param type="endSty" val="noArr"/>
              <dgm:param type="begPts" val="auto"/>
              <dgm:param type="endPts" val="auto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>
                <a:ea typeface="黑体" panose="02010609060101010101" charset="-122"/>
              </a:rPr>
            </a:fld>
            <a:endParaRPr lang="zh-CN" altLang="en-US">
              <a:ea typeface="黑体" panose="0201060906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>
                <a:ea typeface="黑体" panose="02010609060101010101" charset="-122"/>
              </a:rPr>
            </a:fld>
            <a:endParaRPr lang="zh-CN" altLang="en-US">
              <a:ea typeface="黑体" panose="0201060906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73C0D0-D39E-4E70-9BCA-283D268ED7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image" Target="../media/image7.emf"/><Relationship Id="rId6" Type="http://schemas.openxmlformats.org/officeDocument/2006/relationships/tags" Target="../tags/tag3.xml"/><Relationship Id="rId5" Type="http://schemas.openxmlformats.org/officeDocument/2006/relationships/image" Target="../media/image6.emf"/><Relationship Id="rId4" Type="http://schemas.openxmlformats.org/officeDocument/2006/relationships/tags" Target="../tags/tag2.xml"/><Relationship Id="rId3" Type="http://schemas.openxmlformats.org/officeDocument/2006/relationships/image" Target="../media/image5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5">
              <a:lumMod val="40000"/>
              <a:lumOff val="6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72200" y="1825625"/>
            <a:ext cx="51816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72200" y="4076700"/>
            <a:ext cx="51816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黑体" panose="02010609060101010101" charset="-122"/>
                <a:sym typeface="黑体" panose="02010609060101010101" charset="-122"/>
              </a:defRPr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2A96-E392-4BD4-96F4-45C159C7C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081A-7E68-44F2-A99E-F075D941C5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2A96-E392-4BD4-96F4-45C159C7C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081A-7E68-44F2-A99E-F075D941C5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黑体" panose="02010609060101010101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6715125"/>
            <a:ext cx="12192000" cy="1428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899775" y="5443538"/>
            <a:ext cx="1292225" cy="14144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0" name="图片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60350" y="114300"/>
            <a:ext cx="546100" cy="534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1" name="图片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1442700" y="53975"/>
            <a:ext cx="615950" cy="608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6">
              <a:lumMod val="20000"/>
              <a:lumOff val="80000"/>
              <a:alpha val="5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-635" y="4853940"/>
            <a:ext cx="12192635" cy="2004060"/>
          </a:xfrm>
          <a:custGeom>
            <a:avLst/>
            <a:gdLst>
              <a:gd name="connsiteX0" fmla="*/ 0 w 12192000"/>
              <a:gd name="connsiteY0" fmla="*/ 0 h 1943100"/>
              <a:gd name="connsiteX1" fmla="*/ 12192000 w 12192000"/>
              <a:gd name="connsiteY1" fmla="*/ 0 h 1943100"/>
              <a:gd name="connsiteX2" fmla="*/ 12192000 w 12192000"/>
              <a:gd name="connsiteY2" fmla="*/ 1943100 h 1943100"/>
              <a:gd name="connsiteX3" fmla="*/ 0 w 12192000"/>
              <a:gd name="connsiteY3" fmla="*/ 1943100 h 1943100"/>
              <a:gd name="connsiteX4" fmla="*/ 0 w 12192000"/>
              <a:gd name="connsiteY4" fmla="*/ 0 h 1943100"/>
              <a:gd name="connsiteX0-1" fmla="*/ 14515 w 12192000"/>
              <a:gd name="connsiteY0-2" fmla="*/ 0 h 1943100"/>
              <a:gd name="connsiteX1-3" fmla="*/ 12192000 w 12192000"/>
              <a:gd name="connsiteY1-4" fmla="*/ 0 h 1943100"/>
              <a:gd name="connsiteX2-5" fmla="*/ 12192000 w 12192000"/>
              <a:gd name="connsiteY2-6" fmla="*/ 1943100 h 1943100"/>
              <a:gd name="connsiteX3-7" fmla="*/ 0 w 12192000"/>
              <a:gd name="connsiteY3-8" fmla="*/ 1943100 h 1943100"/>
              <a:gd name="connsiteX4-9" fmla="*/ 14515 w 12192000"/>
              <a:gd name="connsiteY4-10" fmla="*/ 0 h 1943100"/>
              <a:gd name="connsiteX0-11" fmla="*/ 14515 w 12192000"/>
              <a:gd name="connsiteY0-12" fmla="*/ 0 h 1943100"/>
              <a:gd name="connsiteX1-13" fmla="*/ 2705100 w 12192000"/>
              <a:gd name="connsiteY1-14" fmla="*/ 0 h 1943100"/>
              <a:gd name="connsiteX2-15" fmla="*/ 12192000 w 12192000"/>
              <a:gd name="connsiteY2-16" fmla="*/ 0 h 1943100"/>
              <a:gd name="connsiteX3-17" fmla="*/ 12192000 w 12192000"/>
              <a:gd name="connsiteY3-18" fmla="*/ 1943100 h 1943100"/>
              <a:gd name="connsiteX4-19" fmla="*/ 0 w 12192000"/>
              <a:gd name="connsiteY4-20" fmla="*/ 1943100 h 1943100"/>
              <a:gd name="connsiteX5" fmla="*/ 14515 w 12192000"/>
              <a:gd name="connsiteY5" fmla="*/ 0 h 1943100"/>
              <a:gd name="connsiteX0-21" fmla="*/ 14515 w 12192000"/>
              <a:gd name="connsiteY0-22" fmla="*/ 0 h 1943100"/>
              <a:gd name="connsiteX1-23" fmla="*/ 2641600 w 12192000"/>
              <a:gd name="connsiteY1-24" fmla="*/ 317500 h 1943100"/>
              <a:gd name="connsiteX2-25" fmla="*/ 12192000 w 12192000"/>
              <a:gd name="connsiteY2-26" fmla="*/ 0 h 1943100"/>
              <a:gd name="connsiteX3-27" fmla="*/ 12192000 w 12192000"/>
              <a:gd name="connsiteY3-28" fmla="*/ 1943100 h 1943100"/>
              <a:gd name="connsiteX4-29" fmla="*/ 0 w 12192000"/>
              <a:gd name="connsiteY4-30" fmla="*/ 1943100 h 1943100"/>
              <a:gd name="connsiteX5-31" fmla="*/ 14515 w 12192000"/>
              <a:gd name="connsiteY5-32" fmla="*/ 0 h 1943100"/>
              <a:gd name="connsiteX0-33" fmla="*/ 14515 w 12192000"/>
              <a:gd name="connsiteY0-34" fmla="*/ 0 h 1943100"/>
              <a:gd name="connsiteX1-35" fmla="*/ 2628900 w 12192000"/>
              <a:gd name="connsiteY1-36" fmla="*/ 63500 h 1943100"/>
              <a:gd name="connsiteX2-37" fmla="*/ 12192000 w 12192000"/>
              <a:gd name="connsiteY2-38" fmla="*/ 0 h 1943100"/>
              <a:gd name="connsiteX3-39" fmla="*/ 12192000 w 12192000"/>
              <a:gd name="connsiteY3-40" fmla="*/ 1943100 h 1943100"/>
              <a:gd name="connsiteX4-41" fmla="*/ 0 w 12192000"/>
              <a:gd name="connsiteY4-42" fmla="*/ 1943100 h 1943100"/>
              <a:gd name="connsiteX5-43" fmla="*/ 14515 w 12192000"/>
              <a:gd name="connsiteY5-44" fmla="*/ 0 h 1943100"/>
              <a:gd name="connsiteX0-45" fmla="*/ 14515 w 12192000"/>
              <a:gd name="connsiteY0-46" fmla="*/ 0 h 1943100"/>
              <a:gd name="connsiteX1-47" fmla="*/ 2628900 w 12192000"/>
              <a:gd name="connsiteY1-48" fmla="*/ 63500 h 1943100"/>
              <a:gd name="connsiteX2-49" fmla="*/ 12192000 w 12192000"/>
              <a:gd name="connsiteY2-50" fmla="*/ 0 h 1943100"/>
              <a:gd name="connsiteX3-51" fmla="*/ 12192000 w 12192000"/>
              <a:gd name="connsiteY3-52" fmla="*/ 1943100 h 1943100"/>
              <a:gd name="connsiteX4-53" fmla="*/ 0 w 12192000"/>
              <a:gd name="connsiteY4-54" fmla="*/ 1943100 h 1943100"/>
              <a:gd name="connsiteX5-55" fmla="*/ 14515 w 12192000"/>
              <a:gd name="connsiteY5-56" fmla="*/ 0 h 1943100"/>
              <a:gd name="connsiteX0-57" fmla="*/ 14515 w 12192000"/>
              <a:gd name="connsiteY0-58" fmla="*/ 0 h 1943100"/>
              <a:gd name="connsiteX1-59" fmla="*/ 2628900 w 12192000"/>
              <a:gd name="connsiteY1-60" fmla="*/ 63500 h 1943100"/>
              <a:gd name="connsiteX2-61" fmla="*/ 9067800 w 12192000"/>
              <a:gd name="connsiteY2-62" fmla="*/ 12700 h 1943100"/>
              <a:gd name="connsiteX3-63" fmla="*/ 12192000 w 12192000"/>
              <a:gd name="connsiteY3-64" fmla="*/ 0 h 1943100"/>
              <a:gd name="connsiteX4-65" fmla="*/ 12192000 w 12192000"/>
              <a:gd name="connsiteY4-66" fmla="*/ 1943100 h 1943100"/>
              <a:gd name="connsiteX5-67" fmla="*/ 0 w 12192000"/>
              <a:gd name="connsiteY5-68" fmla="*/ 1943100 h 1943100"/>
              <a:gd name="connsiteX6" fmla="*/ 14515 w 12192000"/>
              <a:gd name="connsiteY6" fmla="*/ 0 h 1943100"/>
              <a:gd name="connsiteX0-69" fmla="*/ 14515 w 12192000"/>
              <a:gd name="connsiteY0-70" fmla="*/ 0 h 1943100"/>
              <a:gd name="connsiteX1-71" fmla="*/ 2628900 w 12192000"/>
              <a:gd name="connsiteY1-72" fmla="*/ 63500 h 1943100"/>
              <a:gd name="connsiteX2-73" fmla="*/ 9067800 w 12192000"/>
              <a:gd name="connsiteY2-74" fmla="*/ 12700 h 1943100"/>
              <a:gd name="connsiteX3-75" fmla="*/ 12192000 w 12192000"/>
              <a:gd name="connsiteY3-76" fmla="*/ 0 h 1943100"/>
              <a:gd name="connsiteX4-77" fmla="*/ 12192000 w 12192000"/>
              <a:gd name="connsiteY4-78" fmla="*/ 1943100 h 1943100"/>
              <a:gd name="connsiteX5-79" fmla="*/ 0 w 12192000"/>
              <a:gd name="connsiteY5-80" fmla="*/ 1943100 h 1943100"/>
              <a:gd name="connsiteX6-81" fmla="*/ 14515 w 12192000"/>
              <a:gd name="connsiteY6-82" fmla="*/ 0 h 1943100"/>
              <a:gd name="connsiteX0-83" fmla="*/ 14515 w 12192000"/>
              <a:gd name="connsiteY0-84" fmla="*/ 0 h 1943100"/>
              <a:gd name="connsiteX1-85" fmla="*/ 2628900 w 12192000"/>
              <a:gd name="connsiteY1-86" fmla="*/ 63500 h 1943100"/>
              <a:gd name="connsiteX2-87" fmla="*/ 9077325 w 12192000"/>
              <a:gd name="connsiteY2-88" fmla="*/ 69850 h 1943100"/>
              <a:gd name="connsiteX3-89" fmla="*/ 12192000 w 12192000"/>
              <a:gd name="connsiteY3-90" fmla="*/ 0 h 1943100"/>
              <a:gd name="connsiteX4-91" fmla="*/ 12192000 w 12192000"/>
              <a:gd name="connsiteY4-92" fmla="*/ 1943100 h 1943100"/>
              <a:gd name="connsiteX5-93" fmla="*/ 0 w 12192000"/>
              <a:gd name="connsiteY5-94" fmla="*/ 1943100 h 1943100"/>
              <a:gd name="connsiteX6-95" fmla="*/ 14515 w 12192000"/>
              <a:gd name="connsiteY6-96" fmla="*/ 0 h 19431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  <a:cxn ang="0">
                <a:pos x="connsiteX6-81" y="connsiteY6-82"/>
              </a:cxn>
            </a:cxnLst>
            <a:rect l="l" t="t" r="r" b="b"/>
            <a:pathLst>
              <a:path w="12192000" h="1943100">
                <a:moveTo>
                  <a:pt x="14515" y="0"/>
                </a:moveTo>
                <a:cubicBezTo>
                  <a:pt x="885977" y="21167"/>
                  <a:pt x="1300238" y="385233"/>
                  <a:pt x="2628900" y="63500"/>
                </a:cubicBezTo>
                <a:lnTo>
                  <a:pt x="9077325" y="69850"/>
                </a:lnTo>
                <a:cubicBezTo>
                  <a:pt x="11198225" y="764117"/>
                  <a:pt x="11150600" y="4233"/>
                  <a:pt x="12192000" y="0"/>
                </a:cubicBezTo>
                <a:lnTo>
                  <a:pt x="12192000" y="1943100"/>
                </a:lnTo>
                <a:lnTo>
                  <a:pt x="0" y="1943100"/>
                </a:lnTo>
                <a:lnTo>
                  <a:pt x="14515" y="0"/>
                </a:lnTo>
                <a:close/>
              </a:path>
            </a:pathLst>
          </a:custGeom>
          <a:solidFill>
            <a:srgbClr val="EB6877"/>
          </a:solidFill>
          <a:ln w="3810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黑体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65"/>
          <a:stretch>
            <a:fillRect/>
          </a:stretch>
        </p:blipFill>
        <p:spPr>
          <a:xfrm>
            <a:off x="2893783" y="3982065"/>
            <a:ext cx="6371303" cy="28759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-2" y="4259488"/>
            <a:ext cx="3810001" cy="25985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325" y="-1"/>
            <a:ext cx="4638676" cy="3163688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5">
              <a:lumMod val="40000"/>
              <a:lumOff val="6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19" name="Freeform 244"/>
          <p:cNvSpPr/>
          <p:nvPr userDrawn="1"/>
        </p:nvSpPr>
        <p:spPr bwMode="auto">
          <a:xfrm flipH="1" flipV="1">
            <a:off x="10700124" y="1209674"/>
            <a:ext cx="415549" cy="428625"/>
          </a:xfrm>
          <a:custGeom>
            <a:avLst/>
            <a:gdLst>
              <a:gd name="T0" fmla="*/ 806 w 806"/>
              <a:gd name="T1" fmla="*/ 555 h 809"/>
              <a:gd name="T2" fmla="*/ 555 w 806"/>
              <a:gd name="T3" fmla="*/ 555 h 809"/>
              <a:gd name="T4" fmla="*/ 555 w 806"/>
              <a:gd name="T5" fmla="*/ 809 h 809"/>
              <a:gd name="T6" fmla="*/ 251 w 806"/>
              <a:gd name="T7" fmla="*/ 809 h 809"/>
              <a:gd name="T8" fmla="*/ 251 w 806"/>
              <a:gd name="T9" fmla="*/ 555 h 809"/>
              <a:gd name="T10" fmla="*/ 0 w 806"/>
              <a:gd name="T11" fmla="*/ 555 h 809"/>
              <a:gd name="T12" fmla="*/ 0 w 806"/>
              <a:gd name="T13" fmla="*/ 254 h 809"/>
              <a:gd name="T14" fmla="*/ 251 w 806"/>
              <a:gd name="T15" fmla="*/ 254 h 809"/>
              <a:gd name="T16" fmla="*/ 251 w 806"/>
              <a:gd name="T17" fmla="*/ 0 h 809"/>
              <a:gd name="T18" fmla="*/ 555 w 806"/>
              <a:gd name="T19" fmla="*/ 0 h 809"/>
              <a:gd name="T20" fmla="*/ 555 w 806"/>
              <a:gd name="T21" fmla="*/ 254 h 809"/>
              <a:gd name="T22" fmla="*/ 806 w 806"/>
              <a:gd name="T23" fmla="*/ 254 h 809"/>
              <a:gd name="T24" fmla="*/ 806 w 806"/>
              <a:gd name="T25" fmla="*/ 555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809">
                <a:moveTo>
                  <a:pt x="806" y="555"/>
                </a:moveTo>
                <a:lnTo>
                  <a:pt x="555" y="555"/>
                </a:lnTo>
                <a:lnTo>
                  <a:pt x="555" y="809"/>
                </a:lnTo>
                <a:lnTo>
                  <a:pt x="251" y="809"/>
                </a:lnTo>
                <a:lnTo>
                  <a:pt x="251" y="555"/>
                </a:lnTo>
                <a:lnTo>
                  <a:pt x="0" y="555"/>
                </a:lnTo>
                <a:lnTo>
                  <a:pt x="0" y="254"/>
                </a:lnTo>
                <a:lnTo>
                  <a:pt x="251" y="254"/>
                </a:lnTo>
                <a:lnTo>
                  <a:pt x="251" y="0"/>
                </a:lnTo>
                <a:lnTo>
                  <a:pt x="555" y="0"/>
                </a:lnTo>
                <a:lnTo>
                  <a:pt x="555" y="254"/>
                </a:lnTo>
                <a:lnTo>
                  <a:pt x="806" y="254"/>
                </a:lnTo>
                <a:lnTo>
                  <a:pt x="806" y="555"/>
                </a:lnTo>
                <a:close/>
              </a:path>
            </a:pathLst>
          </a:custGeom>
          <a:solidFill>
            <a:srgbClr val="0F365E"/>
          </a:solidFill>
          <a:ln>
            <a:solidFill>
              <a:srgbClr val="0F365E"/>
            </a:solidFill>
          </a:ln>
        </p:spPr>
        <p:txBody>
          <a:bodyPr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b="0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47" r="71389" b="42089"/>
          <a:stretch>
            <a:fillRect/>
          </a:stretch>
        </p:blipFill>
        <p:spPr>
          <a:xfrm>
            <a:off x="0" y="473204"/>
            <a:ext cx="2251881" cy="3219120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313055" y="365125"/>
            <a:ext cx="11566525" cy="6127750"/>
          </a:xfrm>
          <a:prstGeom prst="rect">
            <a:avLst/>
          </a:prstGeom>
          <a:noFill/>
          <a:ln w="28575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5">
              <a:lumMod val="40000"/>
              <a:lumOff val="6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 userDrawn="1"/>
        </p:nvSpPr>
        <p:spPr>
          <a:xfrm>
            <a:off x="0" y="0"/>
            <a:ext cx="12191999" cy="5724525"/>
          </a:xfrm>
          <a:prstGeom prst="rect">
            <a:avLst/>
          </a:prstGeom>
          <a:solidFill>
            <a:schemeClr val="accent5">
              <a:lumMod val="40000"/>
              <a:lumOff val="6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5724525"/>
            <a:ext cx="12191999" cy="1133475"/>
          </a:xfrm>
          <a:prstGeom prst="rect">
            <a:avLst/>
          </a:prstGeom>
          <a:solidFill>
            <a:srgbClr val="53A6AB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 rot="16200000">
            <a:off x="-1372837" y="4149655"/>
            <a:ext cx="37833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&lt;&lt;&lt;&lt;&lt;&lt;&lt;&lt;&lt;&lt;&lt;&lt;&lt;&lt;&lt;&lt;&lt;&lt;&lt;&lt;&lt;&lt;&lt;&lt;&lt;&lt;&lt;&lt;&lt;&lt;&lt;&lt;&lt;&lt;&lt;</a:t>
            </a:r>
            <a:endParaRPr lang="en-US" altLang="zh-CN" sz="16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2" name="文本框 21"/>
          <p:cNvSpPr txBox="1"/>
          <p:nvPr userDrawn="1"/>
        </p:nvSpPr>
        <p:spPr>
          <a:xfrm>
            <a:off x="328226" y="71101"/>
            <a:ext cx="37833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&lt;&lt;&lt;&lt;&lt;&lt;&lt;&lt;&lt;&lt;&lt;&lt;&lt;&lt;&lt;&lt;&lt;&lt;&lt;&lt;&lt;&lt;&lt;&lt;&lt;&lt;&lt;&lt;&lt;&lt;&lt;&lt;&lt;&lt;&lt;</a:t>
            </a:r>
            <a:endParaRPr lang="en-US" altLang="zh-CN" sz="16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cxnSp>
        <p:nvCxnSpPr>
          <p:cNvPr id="13" name="直接连接符 12"/>
          <p:cNvCxnSpPr>
            <a:stCxn id="22" idx="3"/>
          </p:cNvCxnSpPr>
          <p:nvPr userDrawn="1"/>
        </p:nvCxnSpPr>
        <p:spPr>
          <a:xfrm>
            <a:off x="4111353" y="240081"/>
            <a:ext cx="56155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 userDrawn="1"/>
        </p:nvCxnSpPr>
        <p:spPr>
          <a:xfrm flipV="1">
            <a:off x="619135" y="6597702"/>
            <a:ext cx="11344264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 userDrawn="1"/>
        </p:nvCxnSpPr>
        <p:spPr>
          <a:xfrm>
            <a:off x="11963400" y="209600"/>
            <a:ext cx="0" cy="63881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 userDrawn="1"/>
        </p:nvSpPr>
        <p:spPr>
          <a:xfrm>
            <a:off x="256277" y="1911768"/>
            <a:ext cx="11618616" cy="3606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>
              <a:solidFill>
                <a:schemeClr val="tx1">
                  <a:lumMod val="75000"/>
                  <a:lumOff val="25000"/>
                </a:schemeClr>
              </a:solidFill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2F2A2A96-E392-4BD4-96F4-45C159C7C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6E02081A-7E68-44F2-A99E-F075D941C59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tags" Target="../tags/tag50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4.xml"/><Relationship Id="rId5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3" Type="http://schemas.openxmlformats.org/officeDocument/2006/relationships/diagramQuickStyle" Target="../diagrams/quickStyle2.xml"/><Relationship Id="rId2" Type="http://schemas.openxmlformats.org/officeDocument/2006/relationships/diagramLayout" Target="../diagrams/layout2.xml"/><Relationship Id="rId1" Type="http://schemas.openxmlformats.org/officeDocument/2006/relationships/diagramData" Target="../diagrams/data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tags" Target="../tags/tag5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5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61.xml"/><Relationship Id="rId8" Type="http://schemas.openxmlformats.org/officeDocument/2006/relationships/tags" Target="../tags/tag60.xml"/><Relationship Id="rId7" Type="http://schemas.openxmlformats.org/officeDocument/2006/relationships/tags" Target="../tags/tag59.xml"/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3" Type="http://schemas.openxmlformats.org/officeDocument/2006/relationships/slideLayout" Target="../slideLayouts/slideLayout14.xml"/><Relationship Id="rId22" Type="http://schemas.openxmlformats.org/officeDocument/2006/relationships/tags" Target="../tags/tag74.xml"/><Relationship Id="rId21" Type="http://schemas.openxmlformats.org/officeDocument/2006/relationships/tags" Target="../tags/tag73.xml"/><Relationship Id="rId20" Type="http://schemas.openxmlformats.org/officeDocument/2006/relationships/tags" Target="../tags/tag72.xml"/><Relationship Id="rId2" Type="http://schemas.openxmlformats.org/officeDocument/2006/relationships/tags" Target="../tags/tag54.xml"/><Relationship Id="rId19" Type="http://schemas.openxmlformats.org/officeDocument/2006/relationships/tags" Target="../tags/tag71.xml"/><Relationship Id="rId18" Type="http://schemas.openxmlformats.org/officeDocument/2006/relationships/tags" Target="../tags/tag70.xml"/><Relationship Id="rId17" Type="http://schemas.openxmlformats.org/officeDocument/2006/relationships/tags" Target="../tags/tag69.xml"/><Relationship Id="rId16" Type="http://schemas.openxmlformats.org/officeDocument/2006/relationships/tags" Target="../tags/tag68.xml"/><Relationship Id="rId15" Type="http://schemas.openxmlformats.org/officeDocument/2006/relationships/tags" Target="../tags/tag67.xml"/><Relationship Id="rId14" Type="http://schemas.openxmlformats.org/officeDocument/2006/relationships/tags" Target="../tags/tag66.xml"/><Relationship Id="rId13" Type="http://schemas.openxmlformats.org/officeDocument/2006/relationships/tags" Target="../tags/tag65.xml"/><Relationship Id="rId12" Type="http://schemas.openxmlformats.org/officeDocument/2006/relationships/tags" Target="../tags/tag64.xml"/><Relationship Id="rId11" Type="http://schemas.openxmlformats.org/officeDocument/2006/relationships/tags" Target="../tags/tag63.xml"/><Relationship Id="rId10" Type="http://schemas.openxmlformats.org/officeDocument/2006/relationships/tags" Target="../tags/tag62.xml"/><Relationship Id="rId1" Type="http://schemas.openxmlformats.org/officeDocument/2006/relationships/tags" Target="../tags/tag53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tags" Target="../tags/tag75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tags" Target="../tags/tag7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1.jpeg"/><Relationship Id="rId1" Type="http://schemas.openxmlformats.org/officeDocument/2006/relationships/tags" Target="../tags/tag7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6" Type="http://schemas.openxmlformats.org/officeDocument/2006/relationships/slideLayout" Target="../slideLayouts/slideLayout13.xml"/><Relationship Id="rId25" Type="http://schemas.openxmlformats.org/officeDocument/2006/relationships/tags" Target="../tags/tag27.xml"/><Relationship Id="rId24" Type="http://schemas.openxmlformats.org/officeDocument/2006/relationships/tags" Target="../tags/tag26.xml"/><Relationship Id="rId23" Type="http://schemas.openxmlformats.org/officeDocument/2006/relationships/tags" Target="../tags/tag25.xml"/><Relationship Id="rId22" Type="http://schemas.openxmlformats.org/officeDocument/2006/relationships/tags" Target="../tags/tag24.xml"/><Relationship Id="rId21" Type="http://schemas.openxmlformats.org/officeDocument/2006/relationships/tags" Target="../tags/tag23.xml"/><Relationship Id="rId20" Type="http://schemas.openxmlformats.org/officeDocument/2006/relationships/tags" Target="../tags/tag22.xml"/><Relationship Id="rId2" Type="http://schemas.openxmlformats.org/officeDocument/2006/relationships/tags" Target="../tags/tag4.xml"/><Relationship Id="rId19" Type="http://schemas.openxmlformats.org/officeDocument/2006/relationships/tags" Target="../tags/tag21.xml"/><Relationship Id="rId18" Type="http://schemas.openxmlformats.org/officeDocument/2006/relationships/tags" Target="../tags/tag20.xml"/><Relationship Id="rId17" Type="http://schemas.openxmlformats.org/officeDocument/2006/relationships/tags" Target="../tags/tag19.xml"/><Relationship Id="rId16" Type="http://schemas.openxmlformats.org/officeDocument/2006/relationships/tags" Target="../tags/tag18.xml"/><Relationship Id="rId15" Type="http://schemas.openxmlformats.org/officeDocument/2006/relationships/tags" Target="../tags/tag17.xml"/><Relationship Id="rId14" Type="http://schemas.openxmlformats.org/officeDocument/2006/relationships/tags" Target="../tags/tag16.xml"/><Relationship Id="rId13" Type="http://schemas.openxmlformats.org/officeDocument/2006/relationships/tags" Target="../tags/tag15.xml"/><Relationship Id="rId12" Type="http://schemas.openxmlformats.org/officeDocument/2006/relationships/tags" Target="../tags/tag14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image" Target="../media/image13.jpeg"/><Relationship Id="rId7" Type="http://schemas.openxmlformats.org/officeDocument/2006/relationships/image" Target="../media/image12.jpeg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tags" Target="../tags/tag78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image" Target="../media/image15.jpeg"/><Relationship Id="rId7" Type="http://schemas.openxmlformats.org/officeDocument/2006/relationships/image" Target="../media/image14.jpeg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tags" Target="../tags/tag7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88.xml"/><Relationship Id="rId8" Type="http://schemas.openxmlformats.org/officeDocument/2006/relationships/tags" Target="../tags/tag87.xml"/><Relationship Id="rId7" Type="http://schemas.openxmlformats.org/officeDocument/2006/relationships/tags" Target="../tags/tag86.xml"/><Relationship Id="rId6" Type="http://schemas.openxmlformats.org/officeDocument/2006/relationships/tags" Target="../tags/tag85.xml"/><Relationship Id="rId5" Type="http://schemas.openxmlformats.org/officeDocument/2006/relationships/tags" Target="../tags/tag84.xml"/><Relationship Id="rId4" Type="http://schemas.openxmlformats.org/officeDocument/2006/relationships/tags" Target="../tags/tag83.xml"/><Relationship Id="rId3" Type="http://schemas.openxmlformats.org/officeDocument/2006/relationships/tags" Target="../tags/tag82.xml"/><Relationship Id="rId23" Type="http://schemas.openxmlformats.org/officeDocument/2006/relationships/slideLayout" Target="../slideLayouts/slideLayout14.xml"/><Relationship Id="rId22" Type="http://schemas.openxmlformats.org/officeDocument/2006/relationships/tags" Target="../tags/tag101.xml"/><Relationship Id="rId21" Type="http://schemas.openxmlformats.org/officeDocument/2006/relationships/tags" Target="../tags/tag100.xml"/><Relationship Id="rId20" Type="http://schemas.openxmlformats.org/officeDocument/2006/relationships/tags" Target="../tags/tag99.xml"/><Relationship Id="rId2" Type="http://schemas.openxmlformats.org/officeDocument/2006/relationships/tags" Target="../tags/tag81.xml"/><Relationship Id="rId19" Type="http://schemas.openxmlformats.org/officeDocument/2006/relationships/tags" Target="../tags/tag98.xml"/><Relationship Id="rId18" Type="http://schemas.openxmlformats.org/officeDocument/2006/relationships/tags" Target="../tags/tag97.xml"/><Relationship Id="rId17" Type="http://schemas.openxmlformats.org/officeDocument/2006/relationships/tags" Target="../tags/tag96.xml"/><Relationship Id="rId16" Type="http://schemas.openxmlformats.org/officeDocument/2006/relationships/tags" Target="../tags/tag95.xml"/><Relationship Id="rId15" Type="http://schemas.openxmlformats.org/officeDocument/2006/relationships/tags" Target="../tags/tag94.xml"/><Relationship Id="rId14" Type="http://schemas.openxmlformats.org/officeDocument/2006/relationships/tags" Target="../tags/tag93.xml"/><Relationship Id="rId13" Type="http://schemas.openxmlformats.org/officeDocument/2006/relationships/tags" Target="../tags/tag92.xml"/><Relationship Id="rId12" Type="http://schemas.openxmlformats.org/officeDocument/2006/relationships/tags" Target="../tags/tag91.xml"/><Relationship Id="rId11" Type="http://schemas.openxmlformats.org/officeDocument/2006/relationships/tags" Target="../tags/tag90.xml"/><Relationship Id="rId10" Type="http://schemas.openxmlformats.org/officeDocument/2006/relationships/tags" Target="../tags/tag89.xml"/><Relationship Id="rId1" Type="http://schemas.openxmlformats.org/officeDocument/2006/relationships/tags" Target="../tags/tag80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tags" Target="../tags/tag10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0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8.jpeg"/><Relationship Id="rId1" Type="http://schemas.openxmlformats.org/officeDocument/2006/relationships/tags" Target="../tags/tag10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05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openxmlformats.org/officeDocument/2006/relationships/tags" Target="../tags/tag109.xml"/><Relationship Id="rId5" Type="http://schemas.openxmlformats.org/officeDocument/2006/relationships/image" Target="../media/image20.jpeg"/><Relationship Id="rId4" Type="http://schemas.openxmlformats.org/officeDocument/2006/relationships/tags" Target="../tags/tag108.xml"/><Relationship Id="rId3" Type="http://schemas.openxmlformats.org/officeDocument/2006/relationships/image" Target="../media/image19.jpeg"/><Relationship Id="rId2" Type="http://schemas.openxmlformats.org/officeDocument/2006/relationships/tags" Target="../tags/tag107.xml"/><Relationship Id="rId12" Type="http://schemas.openxmlformats.org/officeDocument/2006/relationships/slideLayout" Target="../slideLayouts/slideLayout14.xml"/><Relationship Id="rId11" Type="http://schemas.openxmlformats.org/officeDocument/2006/relationships/tags" Target="../tags/tag114.xml"/><Relationship Id="rId10" Type="http://schemas.openxmlformats.org/officeDocument/2006/relationships/tags" Target="../tags/tag113.xml"/><Relationship Id="rId1" Type="http://schemas.openxmlformats.org/officeDocument/2006/relationships/tags" Target="../tags/tag10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35.xml"/><Relationship Id="rId8" Type="http://schemas.openxmlformats.org/officeDocument/2006/relationships/tags" Target="../tags/tag34.xml"/><Relationship Id="rId7" Type="http://schemas.openxmlformats.org/officeDocument/2006/relationships/tags" Target="../tags/tag33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0" Type="http://schemas.openxmlformats.org/officeDocument/2006/relationships/slideLayout" Target="../slideLayouts/slideLayout13.xml"/><Relationship Id="rId2" Type="http://schemas.openxmlformats.org/officeDocument/2006/relationships/tags" Target="../tags/tag28.xml"/><Relationship Id="rId19" Type="http://schemas.openxmlformats.org/officeDocument/2006/relationships/tags" Target="../tags/tag45.xml"/><Relationship Id="rId18" Type="http://schemas.openxmlformats.org/officeDocument/2006/relationships/tags" Target="../tags/tag44.xml"/><Relationship Id="rId17" Type="http://schemas.openxmlformats.org/officeDocument/2006/relationships/tags" Target="../tags/tag43.xml"/><Relationship Id="rId16" Type="http://schemas.openxmlformats.org/officeDocument/2006/relationships/tags" Target="../tags/tag42.xml"/><Relationship Id="rId15" Type="http://schemas.openxmlformats.org/officeDocument/2006/relationships/tags" Target="../tags/tag41.xml"/><Relationship Id="rId14" Type="http://schemas.openxmlformats.org/officeDocument/2006/relationships/tags" Target="../tags/tag40.xml"/><Relationship Id="rId13" Type="http://schemas.openxmlformats.org/officeDocument/2006/relationships/tags" Target="../tags/tag39.xml"/><Relationship Id="rId12" Type="http://schemas.openxmlformats.org/officeDocument/2006/relationships/tags" Target="../tags/tag38.xml"/><Relationship Id="rId11" Type="http://schemas.openxmlformats.org/officeDocument/2006/relationships/tags" Target="../tags/tag37.xml"/><Relationship Id="rId10" Type="http://schemas.openxmlformats.org/officeDocument/2006/relationships/tags" Target="../tags/tag36.xml"/><Relationship Id="rId1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123.xml"/><Relationship Id="rId8" Type="http://schemas.openxmlformats.org/officeDocument/2006/relationships/tags" Target="../tags/tag122.xml"/><Relationship Id="rId7" Type="http://schemas.openxmlformats.org/officeDocument/2006/relationships/tags" Target="../tags/tag121.xml"/><Relationship Id="rId6" Type="http://schemas.openxmlformats.org/officeDocument/2006/relationships/tags" Target="../tags/tag120.xml"/><Relationship Id="rId5" Type="http://schemas.openxmlformats.org/officeDocument/2006/relationships/tags" Target="../tags/tag119.xml"/><Relationship Id="rId4" Type="http://schemas.openxmlformats.org/officeDocument/2006/relationships/tags" Target="../tags/tag118.xml"/><Relationship Id="rId3" Type="http://schemas.openxmlformats.org/officeDocument/2006/relationships/tags" Target="../tags/tag117.xml"/><Relationship Id="rId23" Type="http://schemas.openxmlformats.org/officeDocument/2006/relationships/slideLayout" Target="../slideLayouts/slideLayout14.xml"/><Relationship Id="rId22" Type="http://schemas.openxmlformats.org/officeDocument/2006/relationships/tags" Target="../tags/tag136.xml"/><Relationship Id="rId21" Type="http://schemas.openxmlformats.org/officeDocument/2006/relationships/tags" Target="../tags/tag135.xml"/><Relationship Id="rId20" Type="http://schemas.openxmlformats.org/officeDocument/2006/relationships/tags" Target="../tags/tag134.xml"/><Relationship Id="rId2" Type="http://schemas.openxmlformats.org/officeDocument/2006/relationships/tags" Target="../tags/tag116.xml"/><Relationship Id="rId19" Type="http://schemas.openxmlformats.org/officeDocument/2006/relationships/tags" Target="../tags/tag133.xml"/><Relationship Id="rId18" Type="http://schemas.openxmlformats.org/officeDocument/2006/relationships/tags" Target="../tags/tag132.xml"/><Relationship Id="rId17" Type="http://schemas.openxmlformats.org/officeDocument/2006/relationships/tags" Target="../tags/tag131.xml"/><Relationship Id="rId16" Type="http://schemas.openxmlformats.org/officeDocument/2006/relationships/tags" Target="../tags/tag130.xml"/><Relationship Id="rId15" Type="http://schemas.openxmlformats.org/officeDocument/2006/relationships/tags" Target="../tags/tag129.xml"/><Relationship Id="rId14" Type="http://schemas.openxmlformats.org/officeDocument/2006/relationships/tags" Target="../tags/tag128.xml"/><Relationship Id="rId13" Type="http://schemas.openxmlformats.org/officeDocument/2006/relationships/tags" Target="../tags/tag127.xml"/><Relationship Id="rId12" Type="http://schemas.openxmlformats.org/officeDocument/2006/relationships/tags" Target="../tags/tag126.xml"/><Relationship Id="rId11" Type="http://schemas.openxmlformats.org/officeDocument/2006/relationships/tags" Target="../tags/tag125.xml"/><Relationship Id="rId10" Type="http://schemas.openxmlformats.org/officeDocument/2006/relationships/tags" Target="../tags/tag124.xml"/><Relationship Id="rId1" Type="http://schemas.openxmlformats.org/officeDocument/2006/relationships/tags" Target="../tags/tag11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37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tags" Target="../tags/tag13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3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40.xml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tags" Target="../tags/tag149.xml"/><Relationship Id="rId8" Type="http://schemas.openxmlformats.org/officeDocument/2006/relationships/tags" Target="../tags/tag148.xml"/><Relationship Id="rId7" Type="http://schemas.openxmlformats.org/officeDocument/2006/relationships/tags" Target="../tags/tag147.xml"/><Relationship Id="rId6" Type="http://schemas.openxmlformats.org/officeDocument/2006/relationships/tags" Target="../tags/tag146.xml"/><Relationship Id="rId5" Type="http://schemas.openxmlformats.org/officeDocument/2006/relationships/tags" Target="../tags/tag145.xml"/><Relationship Id="rId4" Type="http://schemas.openxmlformats.org/officeDocument/2006/relationships/tags" Target="../tags/tag144.xml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0" Type="http://schemas.openxmlformats.org/officeDocument/2006/relationships/slideLayout" Target="../slideLayouts/slideLayout14.xml"/><Relationship Id="rId1" Type="http://schemas.openxmlformats.org/officeDocument/2006/relationships/tags" Target="../tags/tag141.xml"/></Relationships>
</file>

<file path=ppt/slides/_rels/slide36.xml.rels><?xml version="1.0" encoding="UTF-8" standalone="yes"?>
<Relationships xmlns="http://schemas.openxmlformats.org/package/2006/relationships"><Relationship Id="rId9" Type="http://schemas.openxmlformats.org/officeDocument/2006/relationships/tags" Target="../tags/tag158.xml"/><Relationship Id="rId8" Type="http://schemas.openxmlformats.org/officeDocument/2006/relationships/tags" Target="../tags/tag157.xml"/><Relationship Id="rId7" Type="http://schemas.openxmlformats.org/officeDocument/2006/relationships/tags" Target="../tags/tag156.xml"/><Relationship Id="rId6" Type="http://schemas.openxmlformats.org/officeDocument/2006/relationships/tags" Target="../tags/tag155.xml"/><Relationship Id="rId5" Type="http://schemas.openxmlformats.org/officeDocument/2006/relationships/tags" Target="../tags/tag154.xml"/><Relationship Id="rId4" Type="http://schemas.openxmlformats.org/officeDocument/2006/relationships/tags" Target="../tags/tag153.xml"/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4" Type="http://schemas.openxmlformats.org/officeDocument/2006/relationships/slideLayout" Target="../slideLayouts/slideLayout14.xml"/><Relationship Id="rId13" Type="http://schemas.openxmlformats.org/officeDocument/2006/relationships/tags" Target="../tags/tag162.xml"/><Relationship Id="rId12" Type="http://schemas.openxmlformats.org/officeDocument/2006/relationships/tags" Target="../tags/tag161.xml"/><Relationship Id="rId11" Type="http://schemas.openxmlformats.org/officeDocument/2006/relationships/tags" Target="../tags/tag160.xml"/><Relationship Id="rId10" Type="http://schemas.openxmlformats.org/officeDocument/2006/relationships/tags" Target="../tags/tag159.xml"/><Relationship Id="rId1" Type="http://schemas.openxmlformats.org/officeDocument/2006/relationships/tags" Target="../tags/tag15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6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6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3.jpeg"/><Relationship Id="rId1" Type="http://schemas.openxmlformats.org/officeDocument/2006/relationships/tags" Target="../tags/tag16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6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0.png"/></Relationships>
</file>

<file path=ppt/slides/_rels/slide42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tags" Target="../tags/tag170.xml"/><Relationship Id="rId3" Type="http://schemas.openxmlformats.org/officeDocument/2006/relationships/tags" Target="../tags/tag169.xml"/><Relationship Id="rId23" Type="http://schemas.openxmlformats.org/officeDocument/2006/relationships/slideLayout" Target="../slideLayouts/slideLayout14.xml"/><Relationship Id="rId22" Type="http://schemas.openxmlformats.org/officeDocument/2006/relationships/tags" Target="../tags/tag188.xml"/><Relationship Id="rId21" Type="http://schemas.openxmlformats.org/officeDocument/2006/relationships/tags" Target="../tags/tag187.xml"/><Relationship Id="rId20" Type="http://schemas.openxmlformats.org/officeDocument/2006/relationships/tags" Target="../tags/tag186.xml"/><Relationship Id="rId2" Type="http://schemas.openxmlformats.org/officeDocument/2006/relationships/tags" Target="../tags/tag168.xml"/><Relationship Id="rId19" Type="http://schemas.openxmlformats.org/officeDocument/2006/relationships/tags" Target="../tags/tag185.xml"/><Relationship Id="rId18" Type="http://schemas.openxmlformats.org/officeDocument/2006/relationships/tags" Target="../tags/tag184.xml"/><Relationship Id="rId17" Type="http://schemas.openxmlformats.org/officeDocument/2006/relationships/tags" Target="../tags/tag183.xml"/><Relationship Id="rId16" Type="http://schemas.openxmlformats.org/officeDocument/2006/relationships/tags" Target="../tags/tag182.xml"/><Relationship Id="rId15" Type="http://schemas.openxmlformats.org/officeDocument/2006/relationships/tags" Target="../tags/tag181.xml"/><Relationship Id="rId14" Type="http://schemas.openxmlformats.org/officeDocument/2006/relationships/tags" Target="../tags/tag180.xml"/><Relationship Id="rId13" Type="http://schemas.openxmlformats.org/officeDocument/2006/relationships/tags" Target="../tags/tag179.xml"/><Relationship Id="rId12" Type="http://schemas.openxmlformats.org/officeDocument/2006/relationships/tags" Target="../tags/tag178.xml"/><Relationship Id="rId11" Type="http://schemas.openxmlformats.org/officeDocument/2006/relationships/tags" Target="../tags/tag177.xml"/><Relationship Id="rId10" Type="http://schemas.openxmlformats.org/officeDocument/2006/relationships/tags" Target="../tags/tag176.xml"/><Relationship Id="rId1" Type="http://schemas.openxmlformats.org/officeDocument/2006/relationships/tags" Target="../tags/tag16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4.png"/><Relationship Id="rId1" Type="http://schemas.openxmlformats.org/officeDocument/2006/relationships/tags" Target="../tags/tag18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5.jpeg"/><Relationship Id="rId1" Type="http://schemas.openxmlformats.org/officeDocument/2006/relationships/tags" Target="../tags/tag190.xml"/></Relationships>
</file>

<file path=ppt/slides/_rels/slide45.xml.rels><?xml version="1.0" encoding="UTF-8" standalone="yes"?>
<Relationships xmlns="http://schemas.openxmlformats.org/package/2006/relationships"><Relationship Id="rId9" Type="http://schemas.openxmlformats.org/officeDocument/2006/relationships/tags" Target="../tags/tag199.xml"/><Relationship Id="rId8" Type="http://schemas.openxmlformats.org/officeDocument/2006/relationships/tags" Target="../tags/tag198.xml"/><Relationship Id="rId7" Type="http://schemas.openxmlformats.org/officeDocument/2006/relationships/tags" Target="../tags/tag197.xml"/><Relationship Id="rId6" Type="http://schemas.openxmlformats.org/officeDocument/2006/relationships/tags" Target="../tags/tag196.xml"/><Relationship Id="rId5" Type="http://schemas.openxmlformats.org/officeDocument/2006/relationships/tags" Target="../tags/tag195.xml"/><Relationship Id="rId4" Type="http://schemas.openxmlformats.org/officeDocument/2006/relationships/tags" Target="../tags/tag194.xml"/><Relationship Id="rId3" Type="http://schemas.openxmlformats.org/officeDocument/2006/relationships/tags" Target="../tags/tag193.xml"/><Relationship Id="rId26" Type="http://schemas.openxmlformats.org/officeDocument/2006/relationships/slideLayout" Target="../slideLayouts/slideLayout14.xml"/><Relationship Id="rId25" Type="http://schemas.openxmlformats.org/officeDocument/2006/relationships/tags" Target="../tags/tag215.xml"/><Relationship Id="rId24" Type="http://schemas.openxmlformats.org/officeDocument/2006/relationships/tags" Target="../tags/tag214.xml"/><Relationship Id="rId23" Type="http://schemas.openxmlformats.org/officeDocument/2006/relationships/tags" Target="../tags/tag213.xml"/><Relationship Id="rId22" Type="http://schemas.openxmlformats.org/officeDocument/2006/relationships/tags" Target="../tags/tag212.xml"/><Relationship Id="rId21" Type="http://schemas.openxmlformats.org/officeDocument/2006/relationships/tags" Target="../tags/tag211.xml"/><Relationship Id="rId20" Type="http://schemas.openxmlformats.org/officeDocument/2006/relationships/tags" Target="../tags/tag210.xml"/><Relationship Id="rId2" Type="http://schemas.openxmlformats.org/officeDocument/2006/relationships/tags" Target="../tags/tag192.xml"/><Relationship Id="rId19" Type="http://schemas.openxmlformats.org/officeDocument/2006/relationships/tags" Target="../tags/tag209.xml"/><Relationship Id="rId18" Type="http://schemas.openxmlformats.org/officeDocument/2006/relationships/tags" Target="../tags/tag208.xml"/><Relationship Id="rId17" Type="http://schemas.openxmlformats.org/officeDocument/2006/relationships/tags" Target="../tags/tag207.xml"/><Relationship Id="rId16" Type="http://schemas.openxmlformats.org/officeDocument/2006/relationships/tags" Target="../tags/tag206.xml"/><Relationship Id="rId15" Type="http://schemas.openxmlformats.org/officeDocument/2006/relationships/tags" Target="../tags/tag205.xml"/><Relationship Id="rId14" Type="http://schemas.openxmlformats.org/officeDocument/2006/relationships/tags" Target="../tags/tag204.xml"/><Relationship Id="rId13" Type="http://schemas.openxmlformats.org/officeDocument/2006/relationships/tags" Target="../tags/tag203.xml"/><Relationship Id="rId12" Type="http://schemas.openxmlformats.org/officeDocument/2006/relationships/tags" Target="../tags/tag202.xml"/><Relationship Id="rId11" Type="http://schemas.openxmlformats.org/officeDocument/2006/relationships/tags" Target="../tags/tag201.xml"/><Relationship Id="rId10" Type="http://schemas.openxmlformats.org/officeDocument/2006/relationships/tags" Target="../tags/tag200.xml"/><Relationship Id="rId1" Type="http://schemas.openxmlformats.org/officeDocument/2006/relationships/tags" Target="../tags/tag19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16.xml"/></Relationships>
</file>

<file path=ppt/slides/_rels/slide4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tags" Target="../tags/tag21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1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220.xml"/><Relationship Id="rId1" Type="http://schemas.openxmlformats.org/officeDocument/2006/relationships/tags" Target="../tags/tag2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4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2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2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0.png"/></Relationships>
</file>

<file path=ppt/slides/_rels/slide53.xml.rels><?xml version="1.0" encoding="UTF-8" standalone="yes"?>
<Relationships xmlns="http://schemas.openxmlformats.org/package/2006/relationships"><Relationship Id="rId9" Type="http://schemas.openxmlformats.org/officeDocument/2006/relationships/tags" Target="../tags/tag231.xml"/><Relationship Id="rId8" Type="http://schemas.openxmlformats.org/officeDocument/2006/relationships/tags" Target="../tags/tag230.xml"/><Relationship Id="rId7" Type="http://schemas.openxmlformats.org/officeDocument/2006/relationships/tags" Target="../tags/tag229.xml"/><Relationship Id="rId6" Type="http://schemas.openxmlformats.org/officeDocument/2006/relationships/tags" Target="../tags/tag228.xml"/><Relationship Id="rId5" Type="http://schemas.openxmlformats.org/officeDocument/2006/relationships/tags" Target="../tags/tag227.xml"/><Relationship Id="rId4" Type="http://schemas.openxmlformats.org/officeDocument/2006/relationships/tags" Target="../tags/tag226.xml"/><Relationship Id="rId3" Type="http://schemas.openxmlformats.org/officeDocument/2006/relationships/tags" Target="../tags/tag225.xml"/><Relationship Id="rId23" Type="http://schemas.openxmlformats.org/officeDocument/2006/relationships/slideLayout" Target="../slideLayouts/slideLayout14.xml"/><Relationship Id="rId22" Type="http://schemas.openxmlformats.org/officeDocument/2006/relationships/tags" Target="../tags/tag244.xml"/><Relationship Id="rId21" Type="http://schemas.openxmlformats.org/officeDocument/2006/relationships/tags" Target="../tags/tag243.xml"/><Relationship Id="rId20" Type="http://schemas.openxmlformats.org/officeDocument/2006/relationships/tags" Target="../tags/tag242.xml"/><Relationship Id="rId2" Type="http://schemas.openxmlformats.org/officeDocument/2006/relationships/tags" Target="../tags/tag224.xml"/><Relationship Id="rId19" Type="http://schemas.openxmlformats.org/officeDocument/2006/relationships/tags" Target="../tags/tag241.xml"/><Relationship Id="rId18" Type="http://schemas.openxmlformats.org/officeDocument/2006/relationships/tags" Target="../tags/tag240.xml"/><Relationship Id="rId17" Type="http://schemas.openxmlformats.org/officeDocument/2006/relationships/tags" Target="../tags/tag239.xml"/><Relationship Id="rId16" Type="http://schemas.openxmlformats.org/officeDocument/2006/relationships/tags" Target="../tags/tag238.xml"/><Relationship Id="rId15" Type="http://schemas.openxmlformats.org/officeDocument/2006/relationships/tags" Target="../tags/tag237.xml"/><Relationship Id="rId14" Type="http://schemas.openxmlformats.org/officeDocument/2006/relationships/tags" Target="../tags/tag236.xml"/><Relationship Id="rId13" Type="http://schemas.openxmlformats.org/officeDocument/2006/relationships/tags" Target="../tags/tag235.xml"/><Relationship Id="rId12" Type="http://schemas.openxmlformats.org/officeDocument/2006/relationships/tags" Target="../tags/tag234.xml"/><Relationship Id="rId11" Type="http://schemas.openxmlformats.org/officeDocument/2006/relationships/tags" Target="../tags/tag233.xml"/><Relationship Id="rId10" Type="http://schemas.openxmlformats.org/officeDocument/2006/relationships/tags" Target="../tags/tag232.xml"/><Relationship Id="rId1" Type="http://schemas.openxmlformats.org/officeDocument/2006/relationships/tags" Target="../tags/tag22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4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46.xml"/></Relationships>
</file>

<file path=ppt/slides/_rels/slide56.xml.rels><?xml version="1.0" encoding="UTF-8" standalone="yes"?>
<Relationships xmlns="http://schemas.openxmlformats.org/package/2006/relationships"><Relationship Id="rId9" Type="http://schemas.openxmlformats.org/officeDocument/2006/relationships/tags" Target="../tags/tag255.xml"/><Relationship Id="rId8" Type="http://schemas.openxmlformats.org/officeDocument/2006/relationships/tags" Target="../tags/tag254.xml"/><Relationship Id="rId7" Type="http://schemas.openxmlformats.org/officeDocument/2006/relationships/tags" Target="../tags/tag253.xml"/><Relationship Id="rId6" Type="http://schemas.openxmlformats.org/officeDocument/2006/relationships/tags" Target="../tags/tag252.xml"/><Relationship Id="rId5" Type="http://schemas.openxmlformats.org/officeDocument/2006/relationships/tags" Target="../tags/tag251.xml"/><Relationship Id="rId4" Type="http://schemas.openxmlformats.org/officeDocument/2006/relationships/tags" Target="../tags/tag250.xml"/><Relationship Id="rId3" Type="http://schemas.openxmlformats.org/officeDocument/2006/relationships/tags" Target="../tags/tag249.xml"/><Relationship Id="rId2" Type="http://schemas.openxmlformats.org/officeDocument/2006/relationships/tags" Target="../tags/tag248.xml"/><Relationship Id="rId13" Type="http://schemas.openxmlformats.org/officeDocument/2006/relationships/slideLayout" Target="../slideLayouts/slideLayout14.xml"/><Relationship Id="rId12" Type="http://schemas.openxmlformats.org/officeDocument/2006/relationships/tags" Target="../tags/tag258.xml"/><Relationship Id="rId11" Type="http://schemas.openxmlformats.org/officeDocument/2006/relationships/tags" Target="../tags/tag257.xml"/><Relationship Id="rId10" Type="http://schemas.openxmlformats.org/officeDocument/2006/relationships/tags" Target="../tags/tag256.xml"/><Relationship Id="rId1" Type="http://schemas.openxmlformats.org/officeDocument/2006/relationships/tags" Target="../tags/tag24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59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60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262.xml"/><Relationship Id="rId1" Type="http://schemas.openxmlformats.org/officeDocument/2006/relationships/tags" Target="../tags/tag26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6.jpeg"/><Relationship Id="rId1" Type="http://schemas.openxmlformats.org/officeDocument/2006/relationships/tags" Target="../tags/tag26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7.png"/><Relationship Id="rId1" Type="http://schemas.openxmlformats.org/officeDocument/2006/relationships/tags" Target="../tags/tag26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8.png"/><Relationship Id="rId1" Type="http://schemas.openxmlformats.org/officeDocument/2006/relationships/tags" Target="../tags/tag26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9.jpeg"/><Relationship Id="rId1" Type="http://schemas.openxmlformats.org/officeDocument/2006/relationships/tags" Target="../tags/tag26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0.jpeg"/><Relationship Id="rId1" Type="http://schemas.openxmlformats.org/officeDocument/2006/relationships/tags" Target="../tags/tag267.xml"/></Relationships>
</file>

<file path=ppt/slides/_rels/slide6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tags" Target="../tags/tag268.xml"/></Relationships>
</file>

<file path=ppt/slides/_rels/slide66.xml.rels><?xml version="1.0" encoding="UTF-8" standalone="yes"?>
<Relationships xmlns="http://schemas.openxmlformats.org/package/2006/relationships"><Relationship Id="rId9" Type="http://schemas.openxmlformats.org/officeDocument/2006/relationships/tags" Target="../tags/tag277.xml"/><Relationship Id="rId8" Type="http://schemas.openxmlformats.org/officeDocument/2006/relationships/tags" Target="../tags/tag276.xml"/><Relationship Id="rId7" Type="http://schemas.openxmlformats.org/officeDocument/2006/relationships/tags" Target="../tags/tag275.xml"/><Relationship Id="rId6" Type="http://schemas.openxmlformats.org/officeDocument/2006/relationships/tags" Target="../tags/tag274.xml"/><Relationship Id="rId5" Type="http://schemas.openxmlformats.org/officeDocument/2006/relationships/tags" Target="../tags/tag273.xml"/><Relationship Id="rId4" Type="http://schemas.openxmlformats.org/officeDocument/2006/relationships/tags" Target="../tags/tag272.xml"/><Relationship Id="rId3" Type="http://schemas.openxmlformats.org/officeDocument/2006/relationships/tags" Target="../tags/tag271.xml"/><Relationship Id="rId2" Type="http://schemas.openxmlformats.org/officeDocument/2006/relationships/tags" Target="../tags/tag270.xml"/><Relationship Id="rId15" Type="http://schemas.openxmlformats.org/officeDocument/2006/relationships/slideLayout" Target="../slideLayouts/slideLayout14.xml"/><Relationship Id="rId14" Type="http://schemas.openxmlformats.org/officeDocument/2006/relationships/tags" Target="../tags/tag282.xml"/><Relationship Id="rId13" Type="http://schemas.openxmlformats.org/officeDocument/2006/relationships/tags" Target="../tags/tag281.xml"/><Relationship Id="rId12" Type="http://schemas.openxmlformats.org/officeDocument/2006/relationships/tags" Target="../tags/tag280.xml"/><Relationship Id="rId11" Type="http://schemas.openxmlformats.org/officeDocument/2006/relationships/tags" Target="../tags/tag279.xml"/><Relationship Id="rId10" Type="http://schemas.openxmlformats.org/officeDocument/2006/relationships/tags" Target="../tags/tag278.xml"/><Relationship Id="rId1" Type="http://schemas.openxmlformats.org/officeDocument/2006/relationships/tags" Target="../tags/tag269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4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4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62175" y="1555750"/>
            <a:ext cx="627888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临床医学</a:t>
            </a:r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概论</a:t>
            </a:r>
            <a:endParaRPr lang="zh-CN" altLang="en-US" sz="40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898265" y="3695164"/>
            <a:ext cx="2689860" cy="566420"/>
            <a:chOff x="8046" y="6890"/>
            <a:chExt cx="3107" cy="892"/>
          </a:xfrm>
        </p:grpSpPr>
        <p:sp>
          <p:nvSpPr>
            <p:cNvPr id="4" name="圆角矩形 3"/>
            <p:cNvSpPr/>
            <p:nvPr/>
          </p:nvSpPr>
          <p:spPr>
            <a:xfrm>
              <a:off x="8046" y="6890"/>
              <a:ext cx="3107" cy="89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黑体" panose="02010609060101010101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124" y="7004"/>
              <a:ext cx="295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中南</a:t>
              </a:r>
              <a:r>
                <a:rPr lang="zh-CN" altLang="en-US" sz="24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大学出版社</a:t>
              </a:r>
              <a:endParaRPr lang="zh-CN" altLang="en-US" sz="24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65430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二、触    诊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aphicFrame>
        <p:nvGraphicFramePr>
          <p:cNvPr id="13" name="图示 12"/>
          <p:cNvGraphicFramePr/>
          <p:nvPr/>
        </p:nvGraphicFramePr>
        <p:xfrm>
          <a:off x="512445" y="820420"/>
          <a:ext cx="11135995" cy="5525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63525" y="105410"/>
            <a:ext cx="321437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三、叩    诊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1266" name="内容占位符 2"/>
          <p:cNvSpPr>
            <a:spLocks noGrp="1"/>
          </p:cNvSpPr>
          <p:nvPr>
            <p:ph idx="1"/>
          </p:nvPr>
        </p:nvSpPr>
        <p:spPr>
          <a:xfrm>
            <a:off x="579755" y="873125"/>
            <a:ext cx="10847705" cy="2102485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50000"/>
              </a:lnSpc>
              <a:buNone/>
            </a:pPr>
            <a:r>
              <a:rPr lang="zh-CN" altLang="en-US" sz="2400" dirty="0">
                <a:ea typeface="宋体" panose="02010600030101010101" pitchFamily="2" charset="-122"/>
              </a:rPr>
              <a:t> 叩诊：是用手指叩击患者身体表面某一部位，使之震动而产生音响，根据震动</a:t>
            </a:r>
            <a:endParaRPr lang="zh-CN" altLang="en-US" sz="2400" dirty="0"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2400" dirty="0">
                <a:ea typeface="宋体" panose="02010600030101010101" pitchFamily="2" charset="-122"/>
              </a:rPr>
              <a:t> </a:t>
            </a:r>
            <a:r>
              <a:rPr lang="en-US" altLang="zh-CN" sz="2400" dirty="0">
                <a:ea typeface="宋体" panose="02010600030101010101" pitchFamily="2" charset="-122"/>
              </a:rPr>
              <a:t>      </a:t>
            </a:r>
            <a:r>
              <a:rPr lang="zh-CN" altLang="en-US" sz="2400" dirty="0">
                <a:ea typeface="宋体" panose="02010600030101010101" pitchFamily="2" charset="-122"/>
              </a:rPr>
              <a:t>和音响的特点来判断该部位的器官状态有无异常的方法。</a:t>
            </a:r>
            <a:endParaRPr lang="zh-CN" altLang="en-US" sz="2400" dirty="0">
              <a:ea typeface="宋体" panose="02010600030101010101" pitchFamily="2" charset="-122"/>
            </a:endParaRPr>
          </a:p>
          <a:p>
            <a:pPr eaLnBrk="1" hangingPunct="1"/>
            <a:endParaRPr lang="zh-CN" altLang="en-US" sz="2400" dirty="0">
              <a:ea typeface="宋体" panose="02010600030101010101" pitchFamily="2" charset="-122"/>
            </a:endParaRPr>
          </a:p>
        </p:txBody>
      </p:sp>
      <p:graphicFrame>
        <p:nvGraphicFramePr>
          <p:cNvPr id="14" name="图示 13"/>
          <p:cNvGraphicFramePr/>
          <p:nvPr/>
        </p:nvGraphicFramePr>
        <p:xfrm>
          <a:off x="995045" y="2843530"/>
          <a:ext cx="10533380" cy="3235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标题 61441"/>
          <p:cNvSpPr txBox="1"/>
          <p:nvPr/>
        </p:nvSpPr>
        <p:spPr>
          <a:xfrm>
            <a:off x="324485" y="0"/>
            <a:ext cx="2461260" cy="698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l"/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三、叩    诊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2291" name="组合 68632"/>
          <p:cNvGrpSpPr>
            <a:grpSpLocks noGrp="1"/>
          </p:cNvGrpSpPr>
          <p:nvPr/>
        </p:nvGrpSpPr>
        <p:grpSpPr>
          <a:xfrm>
            <a:off x="1590675" y="922020"/>
            <a:ext cx="9382125" cy="5245735"/>
            <a:chOff x="877" y="1248"/>
            <a:chExt cx="4211" cy="2448"/>
          </a:xfrm>
        </p:grpSpPr>
        <p:sp>
          <p:nvSpPr>
            <p:cNvPr id="12294" name="任意多边形 68611"/>
            <p:cNvSpPr>
              <a:spLocks noEditPoints="1"/>
            </p:cNvSpPr>
            <p:nvPr/>
          </p:nvSpPr>
          <p:spPr>
            <a:xfrm rot="-1358056">
              <a:off x="877" y="1717"/>
              <a:ext cx="3839" cy="1527"/>
            </a:xfrm>
            <a:custGeom>
              <a:avLst/>
              <a:gdLst>
                <a:gd name="txL" fmla="*/ 0 w 4040"/>
                <a:gd name="txT" fmla="*/ 0 h 1888"/>
                <a:gd name="txR" fmla="*/ 4040 w 4040"/>
                <a:gd name="txB" fmla="*/ 1888 h 1888"/>
              </a:gdLst>
              <a:ahLst/>
              <a:cxnLst>
                <a:cxn ang="0">
                  <a:pos x="1125" y="2"/>
                </a:cxn>
                <a:cxn ang="0">
                  <a:pos x="821" y="14"/>
                </a:cxn>
                <a:cxn ang="0">
                  <a:pos x="551" y="33"/>
                </a:cxn>
                <a:cxn ang="0">
                  <a:pos x="322" y="61"/>
                </a:cxn>
                <a:cxn ang="0">
                  <a:pos x="150" y="93"/>
                </a:cxn>
                <a:cxn ang="0">
                  <a:pos x="39" y="132"/>
                </a:cxn>
                <a:cxn ang="0">
                  <a:pos x="0" y="173"/>
                </a:cxn>
                <a:cxn ang="0">
                  <a:pos x="39" y="214"/>
                </a:cxn>
                <a:cxn ang="0">
                  <a:pos x="150" y="252"/>
                </a:cxn>
                <a:cxn ang="0">
                  <a:pos x="322" y="286"/>
                </a:cxn>
                <a:cxn ang="0">
                  <a:pos x="551" y="312"/>
                </a:cxn>
                <a:cxn ang="0">
                  <a:pos x="821" y="332"/>
                </a:cxn>
                <a:cxn ang="0">
                  <a:pos x="1125" y="344"/>
                </a:cxn>
                <a:cxn ang="0">
                  <a:pos x="1454" y="345"/>
                </a:cxn>
                <a:cxn ang="0">
                  <a:pos x="1768" y="337"/>
                </a:cxn>
                <a:cxn ang="0">
                  <a:pos x="2050" y="319"/>
                </a:cxn>
                <a:cxn ang="0">
                  <a:pos x="2292" y="295"/>
                </a:cxn>
                <a:cxn ang="0">
                  <a:pos x="2484" y="264"/>
                </a:cxn>
                <a:cxn ang="0">
                  <a:pos x="2618" y="227"/>
                </a:cxn>
                <a:cxn ang="0">
                  <a:pos x="2682" y="187"/>
                </a:cxn>
                <a:cxn ang="0">
                  <a:pos x="2668" y="145"/>
                </a:cxn>
                <a:cxn ang="0">
                  <a:pos x="2581" y="106"/>
                </a:cxn>
                <a:cxn ang="0">
                  <a:pos x="2425" y="70"/>
                </a:cxn>
                <a:cxn ang="0">
                  <a:pos x="2216" y="42"/>
                </a:cxn>
                <a:cxn ang="0">
                  <a:pos x="1959" y="19"/>
                </a:cxn>
                <a:cxn ang="0">
                  <a:pos x="1665" y="5"/>
                </a:cxn>
                <a:cxn ang="0">
                  <a:pos x="1343" y="0"/>
                </a:cxn>
                <a:cxn ang="0">
                  <a:pos x="1067" y="318"/>
                </a:cxn>
                <a:cxn ang="0">
                  <a:pos x="774" y="307"/>
                </a:cxn>
                <a:cxn ang="0">
                  <a:pos x="516" y="289"/>
                </a:cxn>
                <a:cxn ang="0">
                  <a:pos x="302" y="263"/>
                </a:cxn>
                <a:cxn ang="0">
                  <a:pos x="148" y="231"/>
                </a:cxn>
                <a:cxn ang="0">
                  <a:pos x="59" y="197"/>
                </a:cxn>
                <a:cxn ang="0">
                  <a:pos x="46" y="159"/>
                </a:cxn>
                <a:cxn ang="0">
                  <a:pos x="111" y="121"/>
                </a:cxn>
                <a:cxn ang="0">
                  <a:pos x="245" y="89"/>
                </a:cxn>
                <a:cxn ang="0">
                  <a:pos x="440" y="61"/>
                </a:cxn>
                <a:cxn ang="0">
                  <a:pos x="682" y="40"/>
                </a:cxn>
                <a:cxn ang="0">
                  <a:pos x="967" y="27"/>
                </a:cxn>
                <a:cxn ang="0">
                  <a:pos x="1278" y="22"/>
                </a:cxn>
                <a:cxn ang="0">
                  <a:pos x="1591" y="27"/>
                </a:cxn>
                <a:cxn ang="0">
                  <a:pos x="1874" y="40"/>
                </a:cxn>
                <a:cxn ang="0">
                  <a:pos x="2116" y="61"/>
                </a:cxn>
                <a:cxn ang="0">
                  <a:pos x="2312" y="89"/>
                </a:cxn>
                <a:cxn ang="0">
                  <a:pos x="2447" y="121"/>
                </a:cxn>
                <a:cxn ang="0">
                  <a:pos x="2512" y="159"/>
                </a:cxn>
                <a:cxn ang="0">
                  <a:pos x="2498" y="197"/>
                </a:cxn>
                <a:cxn ang="0">
                  <a:pos x="2407" y="231"/>
                </a:cxn>
                <a:cxn ang="0">
                  <a:pos x="2252" y="263"/>
                </a:cxn>
                <a:cxn ang="0">
                  <a:pos x="2041" y="289"/>
                </a:cxn>
                <a:cxn ang="0">
                  <a:pos x="1784" y="307"/>
                </a:cxn>
                <a:cxn ang="0">
                  <a:pos x="1489" y="318"/>
                </a:cxn>
              </a:cxnLst>
              <a:rect l="txL" t="txT" r="txR" b="tx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rgbClr val="E8E8E8">
                    <a:alpha val="35999"/>
                  </a:srgbClr>
                </a:gs>
                <a:gs pos="100000">
                  <a:schemeClr val="bg2"/>
                </a:gs>
              </a:gsLst>
              <a:lin ang="0" scaled="1"/>
              <a:tileRect/>
            </a:gradFill>
            <a:ln w="0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295" name="椭圆 68612"/>
            <p:cNvSpPr/>
            <p:nvPr/>
          </p:nvSpPr>
          <p:spPr>
            <a:xfrm rot="-1543677">
              <a:off x="2736" y="1680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296" name="椭圆 68613"/>
            <p:cNvSpPr/>
            <p:nvPr/>
          </p:nvSpPr>
          <p:spPr>
            <a:xfrm rot="-1543677">
              <a:off x="4416" y="1776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297" name="椭圆 68614"/>
            <p:cNvSpPr/>
            <p:nvPr/>
          </p:nvSpPr>
          <p:spPr>
            <a:xfrm rot="-1543677">
              <a:off x="1824" y="3456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298" name="椭圆 68615"/>
            <p:cNvSpPr/>
            <p:nvPr/>
          </p:nvSpPr>
          <p:spPr>
            <a:xfrm rot="-1543677">
              <a:off x="3456" y="3072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299" name="椭圆 68616"/>
            <p:cNvSpPr/>
            <p:nvPr/>
          </p:nvSpPr>
          <p:spPr>
            <a:xfrm rot="-1543677">
              <a:off x="1296" y="2544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00" name="椭圆 68617"/>
            <p:cNvSpPr/>
            <p:nvPr/>
          </p:nvSpPr>
          <p:spPr>
            <a:xfrm>
              <a:off x="2407" y="1248"/>
              <a:ext cx="720" cy="694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141F3D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 anchorCtr="0"/>
            <a:p>
              <a:pPr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01" name="椭圆 68618"/>
            <p:cNvSpPr/>
            <p:nvPr/>
          </p:nvSpPr>
          <p:spPr>
            <a:xfrm>
              <a:off x="999" y="2078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113341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 anchorCtr="0"/>
            <a:p>
              <a:pPr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02" name="椭圆 68619"/>
            <p:cNvSpPr/>
            <p:nvPr/>
          </p:nvSpPr>
          <p:spPr>
            <a:xfrm>
              <a:off x="1493" y="3002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5B3724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 anchorCtr="0"/>
            <a:p>
              <a:pPr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03" name="椭圆 68620"/>
            <p:cNvSpPr/>
            <p:nvPr/>
          </p:nvSpPr>
          <p:spPr>
            <a:xfrm>
              <a:off x="3048" y="2659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404040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 anchorCtr="0"/>
            <a:p>
              <a:pPr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04" name="椭圆 68621"/>
            <p:cNvSpPr/>
            <p:nvPr/>
          </p:nvSpPr>
          <p:spPr>
            <a:xfrm>
              <a:off x="4072" y="1372"/>
              <a:ext cx="680" cy="695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rgbClr val="232335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 anchorCtr="0"/>
            <a:p>
              <a:pPr algn="ctr"/>
              <a:endParaRPr lang="zh-CN" altLang="en-US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05" name="文本框 68622"/>
            <p:cNvSpPr txBox="1"/>
            <p:nvPr/>
          </p:nvSpPr>
          <p:spPr>
            <a:xfrm>
              <a:off x="1040" y="2315"/>
              <a:ext cx="620" cy="21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过清音</a:t>
              </a:r>
              <a:endParaRPr lang="en-US" altLang="zh-CN" sz="2400" b="1" dirty="0">
                <a:solidFill>
                  <a:schemeClr val="bg1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06" name="文本框 68623"/>
            <p:cNvSpPr txBox="1"/>
            <p:nvPr/>
          </p:nvSpPr>
          <p:spPr>
            <a:xfrm>
              <a:off x="2532" y="1491"/>
              <a:ext cx="588" cy="21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清音</a:t>
              </a:r>
              <a:endParaRPr lang="en-US" altLang="zh-CN" sz="2400" b="1" dirty="0">
                <a:solidFill>
                  <a:schemeClr val="bg1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07" name="文本框 68624"/>
            <p:cNvSpPr txBox="1"/>
            <p:nvPr/>
          </p:nvSpPr>
          <p:spPr>
            <a:xfrm>
              <a:off x="4180" y="1618"/>
              <a:ext cx="620" cy="21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浊音</a:t>
              </a:r>
              <a:endParaRPr lang="en-US" altLang="zh-CN" sz="2400" b="1" dirty="0">
                <a:solidFill>
                  <a:schemeClr val="bg1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08" name="文本框 68625"/>
            <p:cNvSpPr txBox="1"/>
            <p:nvPr/>
          </p:nvSpPr>
          <p:spPr>
            <a:xfrm>
              <a:off x="3177" y="2908"/>
              <a:ext cx="448" cy="21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实音</a:t>
              </a:r>
              <a:endParaRPr lang="en-US" altLang="zh-CN" sz="2400" b="1" dirty="0">
                <a:solidFill>
                  <a:schemeClr val="bg1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09" name="文本框 68626"/>
            <p:cNvSpPr txBox="1"/>
            <p:nvPr/>
          </p:nvSpPr>
          <p:spPr>
            <a:xfrm>
              <a:off x="1620" y="3247"/>
              <a:ext cx="448" cy="21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鼓音</a:t>
              </a:r>
              <a:endParaRPr lang="en-US" altLang="zh-CN" sz="2400" b="1" dirty="0">
                <a:solidFill>
                  <a:schemeClr val="bg1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10" name="文本框 68627"/>
            <p:cNvSpPr txBox="1"/>
            <p:nvPr/>
          </p:nvSpPr>
          <p:spPr>
            <a:xfrm>
              <a:off x="2160" y="2256"/>
              <a:ext cx="1452" cy="2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 eaLnBrk="0" hangingPunct="0"/>
              <a:r>
                <a:rPr lang="zh-CN" altLang="en-US" sz="2800" dirty="0">
                  <a:latin typeface="Arial" panose="020B0604020202020204" pitchFamily="34" charset="0"/>
                  <a:ea typeface="宋体" panose="02010600030101010101" pitchFamily="2" charset="-122"/>
                </a:rPr>
                <a:t>叩诊音</a:t>
              </a:r>
              <a:endPara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cxnSp>
          <p:nvCxnSpPr>
            <p:cNvPr id="12311" name="直接箭头连接符 68629"/>
            <p:cNvCxnSpPr/>
            <p:nvPr/>
          </p:nvCxnSpPr>
          <p:spPr>
            <a:xfrm rot="10800000">
              <a:off x="2480" y="2499"/>
              <a:ext cx="720" cy="1"/>
            </a:xfrm>
            <a:prstGeom prst="straightConnector1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1916430" cy="59690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四、听    诊</a:t>
            </a:r>
            <a:endParaRPr lang="en-US" altLang="zh-CN" sz="2800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3314" name="文本占位符 41986"/>
          <p:cNvSpPr>
            <a:spLocks noGrp="1"/>
          </p:cNvSpPr>
          <p:nvPr>
            <p:ph idx="1"/>
          </p:nvPr>
        </p:nvSpPr>
        <p:spPr>
          <a:xfrm>
            <a:off x="706120" y="903605"/>
            <a:ext cx="10380345" cy="2181860"/>
          </a:xfrm>
        </p:spPr>
        <p:txBody>
          <a:bodyPr vert="horz" wrap="square" lIns="91440" tIns="45720" rIns="91440" bIns="45720" anchor="t" anchorCtr="0">
            <a:normAutofit fontScale="90000" lnSpcReduction="20000"/>
          </a:bodyPr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ea typeface="宋体" panose="02010600030101010101" pitchFamily="2" charset="-122"/>
              </a:rPr>
              <a:t>听诊（</a:t>
            </a:r>
            <a:r>
              <a:rPr lang="en-US" altLang="zh-CN" sz="3200" dirty="0">
                <a:ea typeface="宋体" panose="02010600030101010101" pitchFamily="2" charset="-122"/>
              </a:rPr>
              <a:t>auscultation</a:t>
            </a:r>
            <a:r>
              <a:rPr lang="zh-CN" altLang="en-US" sz="3200" dirty="0">
                <a:ea typeface="宋体" panose="02010600030101010101" pitchFamily="2" charset="-122"/>
              </a:rPr>
              <a:t>）是医师用耳或借助于听诊器听患者身体</a:t>
            </a:r>
            <a:r>
              <a:rPr lang="en-US" altLang="zh-CN" sz="3200" dirty="0">
                <a:ea typeface="宋体" panose="02010600030101010101" pitchFamily="2" charset="-122"/>
              </a:rPr>
              <a:t> </a:t>
            </a:r>
            <a:endParaRPr lang="en-US" altLang="zh-CN" sz="3200" dirty="0">
              <a:ea typeface="宋体" panose="02010600030101010101" pitchFamily="2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en-US" altLang="zh-CN" sz="3200" dirty="0">
                <a:ea typeface="宋体" panose="02010600030101010101" pitchFamily="2" charset="-122"/>
              </a:rPr>
              <a:t>     </a:t>
            </a:r>
            <a:r>
              <a:rPr lang="zh-CN" altLang="en-US" sz="3200" dirty="0">
                <a:ea typeface="宋体" panose="02010600030101010101" pitchFamily="2" charset="-122"/>
              </a:rPr>
              <a:t>器官发出的声音，以辨别正常与病理状态，从而判断健康</a:t>
            </a:r>
            <a:r>
              <a:rPr lang="en-US" altLang="zh-CN" sz="3200" dirty="0">
                <a:ea typeface="宋体" panose="02010600030101010101" pitchFamily="2" charset="-122"/>
              </a:rPr>
              <a:t> </a:t>
            </a:r>
            <a:endParaRPr lang="en-US" altLang="zh-CN" sz="3200" dirty="0">
              <a:ea typeface="宋体" panose="02010600030101010101" pitchFamily="2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en-US" altLang="zh-CN" sz="3200" dirty="0">
                <a:ea typeface="宋体" panose="02010600030101010101" pitchFamily="2" charset="-122"/>
              </a:rPr>
              <a:t>     </a:t>
            </a:r>
            <a:r>
              <a:rPr lang="zh-CN" altLang="en-US" sz="3200" dirty="0">
                <a:ea typeface="宋体" panose="02010600030101010101" pitchFamily="2" charset="-122"/>
              </a:rPr>
              <a:t>与否的方法。可分为：</a:t>
            </a:r>
            <a:endParaRPr lang="en-US" altLang="zh-CN" dirty="0">
              <a:solidFill>
                <a:schemeClr val="bg2"/>
              </a:solidFill>
              <a:ea typeface="宋体" panose="02010600030101010101" pitchFamily="2" charset="-122"/>
            </a:endParaRPr>
          </a:p>
          <a:p>
            <a:pPr eaLnBrk="1" hangingPunct="1">
              <a:buNone/>
            </a:pPr>
            <a:endParaRPr lang="zh-CN" altLang="en-US" sz="1400" b="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graphicFrame>
        <p:nvGraphicFramePr>
          <p:cNvPr id="5" name="图示 4"/>
          <p:cNvGraphicFramePr/>
          <p:nvPr/>
        </p:nvGraphicFramePr>
        <p:xfrm>
          <a:off x="1388745" y="3085465"/>
          <a:ext cx="7924800" cy="25165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1916430" cy="57975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五、嗅    诊</a:t>
            </a:r>
            <a:endParaRPr lang="en-US" altLang="zh-CN" sz="2800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4338" name="文本占位符 41986"/>
          <p:cNvSpPr>
            <a:spLocks noGrp="1"/>
          </p:cNvSpPr>
          <p:nvPr>
            <p:ph idx="1"/>
          </p:nvPr>
        </p:nvSpPr>
        <p:spPr>
          <a:xfrm>
            <a:off x="1010920" y="971550"/>
            <a:ext cx="10292080" cy="5414645"/>
          </a:xfrm>
        </p:spPr>
        <p:txBody>
          <a:bodyPr vert="horz" wrap="square" lIns="91440" tIns="45720" rIns="91440" bIns="45720" anchor="t" anchorCtr="0"/>
          <a:p>
            <a:pPr lvl="1" eaLnBrk="1" hangingPunct="1">
              <a:buNone/>
            </a:pPr>
            <a:endParaRPr lang="en-US" altLang="zh-CN" dirty="0">
              <a:ea typeface="宋体" panose="02010600030101010101" pitchFamily="2" charset="-122"/>
            </a:endParaRPr>
          </a:p>
          <a:p>
            <a:pPr lvl="1" eaLnBrk="1" hangingPunct="1">
              <a:lnSpc>
                <a:spcPct val="150000"/>
              </a:lnSpc>
              <a:buNone/>
            </a:pPr>
            <a:r>
              <a:rPr lang="zh-CN" altLang="en-US" dirty="0">
                <a:ea typeface="宋体" panose="02010600030101010101" pitchFamily="2" charset="-122"/>
              </a:rPr>
              <a:t>是利用嗅觉辨别检查对象呼出的或身上散发出的气味的检查方法</a:t>
            </a:r>
            <a:br>
              <a:rPr lang="en-US" altLang="zh-CN" dirty="0">
                <a:solidFill>
                  <a:schemeClr val="bg2"/>
                </a:solidFill>
                <a:ea typeface="宋体" panose="02010600030101010101" pitchFamily="2" charset="-122"/>
              </a:rPr>
            </a:br>
            <a:endParaRPr lang="en-US" altLang="zh-CN" dirty="0">
              <a:solidFill>
                <a:schemeClr val="bg2"/>
              </a:solidFill>
              <a:ea typeface="宋体" panose="02010600030101010101" pitchFamily="2" charset="-122"/>
            </a:endParaRP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ea typeface="宋体" panose="02010600030101010101" pitchFamily="2" charset="-122"/>
              </a:rPr>
              <a:t>  刺激性大蒜味见于有机磷农药中毒</a:t>
            </a:r>
            <a:endParaRPr lang="en-US" altLang="zh-CN" dirty="0">
              <a:ea typeface="宋体" panose="02010600030101010101" pitchFamily="2" charset="-122"/>
            </a:endParaRP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ea typeface="宋体" panose="02010600030101010101" pitchFamily="2" charset="-122"/>
              </a:rPr>
              <a:t>  烂苹果味见于糖尿病酮症酸中毒</a:t>
            </a:r>
            <a:endParaRPr lang="en-US" altLang="zh-CN" dirty="0">
              <a:ea typeface="宋体" panose="02010600030101010101" pitchFamily="2" charset="-122"/>
            </a:endParaRP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ea typeface="宋体" panose="02010600030101010101" pitchFamily="2" charset="-122"/>
              </a:rPr>
              <a:t>  氨味见于尿毒症</a:t>
            </a:r>
            <a:endParaRPr lang="en-US" altLang="zh-CN" dirty="0">
              <a:ea typeface="宋体" panose="02010600030101010101" pitchFamily="2" charset="-122"/>
            </a:endParaRP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ea typeface="宋体" panose="02010600030101010101" pitchFamily="2" charset="-122"/>
              </a:rPr>
              <a:t>  肝腥味见于肝性脑病患者</a:t>
            </a:r>
            <a:endParaRPr lang="en-US" altLang="zh-CN" dirty="0">
              <a:solidFill>
                <a:schemeClr val="bg2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None/>
            </a:pPr>
            <a:endParaRPr lang="zh-CN" altLang="en-US" sz="1400" b="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803" y="228917"/>
            <a:ext cx="10564260" cy="55435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32049" y="2114550"/>
            <a:ext cx="7609840" cy="23069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任务二</a:t>
            </a:r>
            <a:endParaRPr lang="zh-CN" altLang="en-US" sz="72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一般检查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193942" y="58649"/>
            <a:ext cx="1863090" cy="53403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</a:t>
            </a:r>
            <a:r>
              <a:rPr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目标</a:t>
            </a:r>
            <a:endParaRPr sz="30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5364" name="组合 61475"/>
          <p:cNvGrpSpPr/>
          <p:nvPr>
            <p:custDataLst>
              <p:tags r:id="rId2"/>
            </p:custDataLst>
          </p:nvPr>
        </p:nvGrpSpPr>
        <p:grpSpPr>
          <a:xfrm>
            <a:off x="975360" y="1560830"/>
            <a:ext cx="4971760" cy="723900"/>
            <a:chOff x="1215" y="1531"/>
            <a:chExt cx="3132" cy="456"/>
          </a:xfrm>
        </p:grpSpPr>
        <p:grpSp>
          <p:nvGrpSpPr>
            <p:cNvPr id="15382" name="组合 61447"/>
            <p:cNvGrpSpPr/>
            <p:nvPr/>
          </p:nvGrpSpPr>
          <p:grpSpPr>
            <a:xfrm>
              <a:off x="1215" y="1531"/>
              <a:ext cx="476" cy="456"/>
              <a:chOff x="1003" y="3165"/>
              <a:chExt cx="1536" cy="1468"/>
            </a:xfrm>
          </p:grpSpPr>
          <p:sp>
            <p:nvSpPr>
              <p:cNvPr id="15386" name="六边形 61448"/>
              <p:cNvSpPr/>
              <p:nvPr>
                <p:custDataLst>
                  <p:tags r:id="rId3"/>
                </p:custDataLst>
              </p:nvPr>
            </p:nvSpPr>
            <p:spPr>
              <a:xfrm>
                <a:off x="1003" y="3307"/>
                <a:ext cx="1536" cy="1326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87" name="六边形 61449"/>
              <p:cNvSpPr/>
              <p:nvPr>
                <p:custDataLst>
                  <p:tags r:id="rId4"/>
                </p:custDataLst>
              </p:nvPr>
            </p:nvSpPr>
            <p:spPr>
              <a:xfrm>
                <a:off x="1003" y="3165"/>
                <a:ext cx="1536" cy="1327"/>
              </a:xfrm>
              <a:prstGeom prst="hexagon">
                <a:avLst>
                  <a:gd name="adj" fmla="val 28915"/>
                  <a:gd name="vf" fmla="val 115470"/>
                </a:avLst>
              </a:prstGeom>
              <a:gradFill rotWithShape="1">
                <a:gsLst>
                  <a:gs pos="0">
                    <a:srgbClr val="E6E6E6">
                      <a:alpha val="100000"/>
                    </a:srgbClr>
                  </a:gs>
                  <a:gs pos="7500">
                    <a:srgbClr val="7D8496">
                      <a:alpha val="100000"/>
                    </a:srgbClr>
                  </a:gs>
                  <a:gs pos="26500">
                    <a:srgbClr val="E6E6E6">
                      <a:alpha val="100000"/>
                    </a:srgbClr>
                  </a:gs>
                  <a:gs pos="34000">
                    <a:srgbClr val="7D8496">
                      <a:alpha val="100000"/>
                    </a:srgbClr>
                  </a:gs>
                  <a:gs pos="46500">
                    <a:srgbClr val="E6E6E6">
                      <a:alpha val="100000"/>
                    </a:srgbClr>
                  </a:gs>
                  <a:gs pos="50000">
                    <a:srgbClr val="FFFFFF">
                      <a:alpha val="100000"/>
                    </a:srgbClr>
                  </a:gs>
                  <a:gs pos="53500">
                    <a:srgbClr val="E6E6E6">
                      <a:alpha val="100000"/>
                    </a:srgbClr>
                  </a:gs>
                  <a:gs pos="66000">
                    <a:srgbClr val="7D8496">
                      <a:alpha val="100000"/>
                    </a:srgbClr>
                  </a:gs>
                  <a:gs pos="73500">
                    <a:srgbClr val="E6E6E6">
                      <a:alpha val="100000"/>
                    </a:srgbClr>
                  </a:gs>
                  <a:gs pos="92500">
                    <a:srgbClr val="7D8496">
                      <a:alpha val="100000"/>
                    </a:srgbClr>
                  </a:gs>
                  <a:gs pos="100000">
                    <a:srgbClr val="E6E6E6">
                      <a:alpha val="100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C0C0C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88" name="六边形 61450"/>
              <p:cNvSpPr/>
              <p:nvPr>
                <p:custDataLst>
                  <p:tags r:id="rId5"/>
                </p:custDataLst>
              </p:nvPr>
            </p:nvSpPr>
            <p:spPr>
              <a:xfrm>
                <a:off x="1148" y="3307"/>
                <a:ext cx="1350" cy="1166"/>
              </a:xfrm>
              <a:prstGeom prst="hexagon">
                <a:avLst>
                  <a:gd name="adj" fmla="val 28891"/>
                  <a:gd name="vf" fmla="val 115470"/>
                </a:avLst>
              </a:prstGeom>
              <a:gradFill rotWithShape="1">
                <a:gsLst>
                  <a:gs pos="0">
                    <a:srgbClr val="1B2A52"/>
                  </a:gs>
                  <a:gs pos="100000">
                    <a:schemeClr val="hlink"/>
                  </a:gs>
                </a:gsLst>
                <a:lin ang="2700000" scaled="1"/>
                <a:tileRect/>
              </a:gradFill>
              <a:ln w="952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383" name="直接连接符 61455"/>
            <p:cNvSpPr/>
            <p:nvPr>
              <p:custDataLst>
                <p:tags r:id="rId6"/>
              </p:custDataLst>
            </p:nvPr>
          </p:nvSpPr>
          <p:spPr>
            <a:xfrm>
              <a:off x="1620" y="1923"/>
              <a:ext cx="2623" cy="12"/>
            </a:xfrm>
            <a:prstGeom prst="line">
              <a:avLst/>
            </a:prstGeom>
            <a:ln w="25400" cap="flat" cmpd="sng">
              <a:solidFill>
                <a:schemeClr val="folHlink"/>
              </a:solidFill>
              <a:prstDash val="sysDot"/>
              <a:headEnd type="none" w="med" len="med"/>
              <a:tailEnd type="oval" w="med" len="med"/>
            </a:ln>
          </p:spPr>
        </p:sp>
        <p:sp>
          <p:nvSpPr>
            <p:cNvPr id="15384" name="文本框 61456"/>
            <p:cNvSpPr txBox="1"/>
            <p:nvPr>
              <p:custDataLst>
                <p:tags r:id="rId7"/>
              </p:custDataLst>
            </p:nvPr>
          </p:nvSpPr>
          <p:spPr>
            <a:xfrm>
              <a:off x="1710" y="1575"/>
              <a:ext cx="2637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掌握：血压计、体温计的使用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85" name="文本框 61457"/>
            <p:cNvSpPr txBox="1"/>
            <p:nvPr>
              <p:custDataLst>
                <p:tags r:id="rId8"/>
              </p:custDataLst>
            </p:nvPr>
          </p:nvSpPr>
          <p:spPr>
            <a:xfrm>
              <a:off x="1350" y="1575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365" name="组合 61476"/>
          <p:cNvGrpSpPr/>
          <p:nvPr>
            <p:custDataLst>
              <p:tags r:id="rId9"/>
            </p:custDataLst>
          </p:nvPr>
        </p:nvGrpSpPr>
        <p:grpSpPr>
          <a:xfrm>
            <a:off x="963930" y="3100705"/>
            <a:ext cx="6438900" cy="664845"/>
            <a:chOff x="1248" y="1947"/>
            <a:chExt cx="4056" cy="419"/>
          </a:xfrm>
        </p:grpSpPr>
        <p:grpSp>
          <p:nvGrpSpPr>
            <p:cNvPr id="15375" name="组合 61451"/>
            <p:cNvGrpSpPr/>
            <p:nvPr/>
          </p:nvGrpSpPr>
          <p:grpSpPr>
            <a:xfrm>
              <a:off x="1248" y="1947"/>
              <a:ext cx="480" cy="419"/>
              <a:chOff x="3174" y="2656"/>
              <a:chExt cx="1549" cy="1351"/>
            </a:xfrm>
          </p:grpSpPr>
          <p:sp>
            <p:nvSpPr>
              <p:cNvPr id="15379" name="六边形 61452"/>
              <p:cNvSpPr/>
              <p:nvPr>
                <p:custDataLst>
                  <p:tags r:id="rId10"/>
                </p:custDataLst>
              </p:nvPr>
            </p:nvSpPr>
            <p:spPr>
              <a:xfrm>
                <a:off x="3187" y="2679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80" name="六边形 61453"/>
              <p:cNvSpPr/>
              <p:nvPr>
                <p:custDataLst>
                  <p:tags r:id="rId11"/>
                </p:custDataLst>
              </p:nvPr>
            </p:nvSpPr>
            <p:spPr>
              <a:xfrm>
                <a:off x="3174" y="2656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gradFill rotWithShape="1">
                <a:gsLst>
                  <a:gs pos="0">
                    <a:srgbClr val="E6E6E6">
                      <a:alpha val="100000"/>
                    </a:srgbClr>
                  </a:gs>
                  <a:gs pos="7500">
                    <a:srgbClr val="7D8496">
                      <a:alpha val="100000"/>
                    </a:srgbClr>
                  </a:gs>
                  <a:gs pos="26500">
                    <a:srgbClr val="E6E6E6">
                      <a:alpha val="100000"/>
                    </a:srgbClr>
                  </a:gs>
                  <a:gs pos="34000">
                    <a:srgbClr val="7D8496">
                      <a:alpha val="100000"/>
                    </a:srgbClr>
                  </a:gs>
                  <a:gs pos="46500">
                    <a:srgbClr val="E6E6E6">
                      <a:alpha val="100000"/>
                    </a:srgbClr>
                  </a:gs>
                  <a:gs pos="50000">
                    <a:srgbClr val="FFFFFF">
                      <a:alpha val="100000"/>
                    </a:srgbClr>
                  </a:gs>
                  <a:gs pos="53500">
                    <a:srgbClr val="E6E6E6">
                      <a:alpha val="100000"/>
                    </a:srgbClr>
                  </a:gs>
                  <a:gs pos="66000">
                    <a:srgbClr val="7D8496">
                      <a:alpha val="100000"/>
                    </a:srgbClr>
                  </a:gs>
                  <a:gs pos="73500">
                    <a:srgbClr val="E6E6E6">
                      <a:alpha val="100000"/>
                    </a:srgbClr>
                  </a:gs>
                  <a:gs pos="92500">
                    <a:srgbClr val="7D8496">
                      <a:alpha val="100000"/>
                    </a:srgbClr>
                  </a:gs>
                  <a:gs pos="100000">
                    <a:srgbClr val="E6E6E6">
                      <a:alpha val="100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C0C0C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81" name="六边形 61454"/>
              <p:cNvSpPr/>
              <p:nvPr>
                <p:custDataLst>
                  <p:tags r:id="rId12"/>
                </p:custDataLst>
              </p:nvPr>
            </p:nvSpPr>
            <p:spPr>
              <a:xfrm>
                <a:off x="3264" y="2736"/>
                <a:ext cx="1350" cy="1168"/>
              </a:xfrm>
              <a:prstGeom prst="hexagon">
                <a:avLst>
                  <a:gd name="adj" fmla="val 28895"/>
                  <a:gd name="vf" fmla="val 115470"/>
                </a:avLst>
              </a:prstGeom>
              <a:gradFill rotWithShape="1">
                <a:gsLst>
                  <a:gs pos="0">
                    <a:srgbClr val="194C60"/>
                  </a:gs>
                  <a:gs pos="100000">
                    <a:schemeClr val="accent1"/>
                  </a:gs>
                </a:gsLst>
                <a:lin ang="2700000" scaled="1"/>
                <a:tileRect/>
              </a:gradFill>
              <a:ln w="952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376" name="直接连接符 61458"/>
            <p:cNvSpPr/>
            <p:nvPr>
              <p:custDataLst>
                <p:tags r:id="rId13"/>
              </p:custDataLst>
            </p:nvPr>
          </p:nvSpPr>
          <p:spPr>
            <a:xfrm>
              <a:off x="1632" y="2322"/>
              <a:ext cx="3555" cy="10"/>
            </a:xfrm>
            <a:prstGeom prst="line">
              <a:avLst/>
            </a:prstGeom>
            <a:ln w="25400" cap="flat" cmpd="sng">
              <a:solidFill>
                <a:schemeClr val="folHlink"/>
              </a:solidFill>
              <a:prstDash val="sysDot"/>
              <a:headEnd type="none" w="med" len="med"/>
              <a:tailEnd type="oval" w="med" len="med"/>
            </a:ln>
          </p:spPr>
        </p:sp>
        <p:sp>
          <p:nvSpPr>
            <p:cNvPr id="15377" name="文本框 61459"/>
            <p:cNvSpPr txBox="1"/>
            <p:nvPr>
              <p:custDataLst>
                <p:tags r:id="rId14"/>
              </p:custDataLst>
            </p:nvPr>
          </p:nvSpPr>
          <p:spPr>
            <a:xfrm>
              <a:off x="1698" y="1992"/>
              <a:ext cx="3606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熟悉：一般检查的内容、顺序及检查结果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78" name="文本框 61460"/>
            <p:cNvSpPr txBox="1"/>
            <p:nvPr>
              <p:custDataLst>
                <p:tags r:id="rId15"/>
              </p:custDataLst>
            </p:nvPr>
          </p:nvSpPr>
          <p:spPr>
            <a:xfrm>
              <a:off x="1372" y="2009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366" name="组合 61477"/>
          <p:cNvGrpSpPr/>
          <p:nvPr>
            <p:custDataLst>
              <p:tags r:id="rId16"/>
            </p:custDataLst>
          </p:nvPr>
        </p:nvGrpSpPr>
        <p:grpSpPr>
          <a:xfrm>
            <a:off x="909955" y="4592955"/>
            <a:ext cx="4872038" cy="664845"/>
            <a:chOff x="1162" y="2509"/>
            <a:chExt cx="3069" cy="419"/>
          </a:xfrm>
        </p:grpSpPr>
        <p:grpSp>
          <p:nvGrpSpPr>
            <p:cNvPr id="15368" name="组合 61461"/>
            <p:cNvGrpSpPr/>
            <p:nvPr/>
          </p:nvGrpSpPr>
          <p:grpSpPr>
            <a:xfrm>
              <a:off x="1248" y="2509"/>
              <a:ext cx="480" cy="419"/>
              <a:chOff x="1110" y="2656"/>
              <a:chExt cx="1549" cy="1351"/>
            </a:xfrm>
          </p:grpSpPr>
          <p:sp>
            <p:nvSpPr>
              <p:cNvPr id="15372" name="六边形 61462"/>
              <p:cNvSpPr/>
              <p:nvPr>
                <p:custDataLst>
                  <p:tags r:id="rId17"/>
                </p:custDataLst>
              </p:nvPr>
            </p:nvSpPr>
            <p:spPr>
              <a:xfrm>
                <a:off x="1123" y="2679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3" name="六边形 61463"/>
              <p:cNvSpPr/>
              <p:nvPr>
                <p:custDataLst>
                  <p:tags r:id="rId18"/>
                </p:custDataLst>
              </p:nvPr>
            </p:nvSpPr>
            <p:spPr>
              <a:xfrm>
                <a:off x="1110" y="2656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gradFill rotWithShape="1">
                <a:gsLst>
                  <a:gs pos="0">
                    <a:srgbClr val="E6E6E6">
                      <a:alpha val="100000"/>
                    </a:srgbClr>
                  </a:gs>
                  <a:gs pos="7500">
                    <a:srgbClr val="7D8496">
                      <a:alpha val="100000"/>
                    </a:srgbClr>
                  </a:gs>
                  <a:gs pos="26500">
                    <a:srgbClr val="E6E6E6">
                      <a:alpha val="100000"/>
                    </a:srgbClr>
                  </a:gs>
                  <a:gs pos="34000">
                    <a:srgbClr val="7D8496">
                      <a:alpha val="100000"/>
                    </a:srgbClr>
                  </a:gs>
                  <a:gs pos="46500">
                    <a:srgbClr val="E6E6E6">
                      <a:alpha val="100000"/>
                    </a:srgbClr>
                  </a:gs>
                  <a:gs pos="50000">
                    <a:srgbClr val="FFFFFF">
                      <a:alpha val="100000"/>
                    </a:srgbClr>
                  </a:gs>
                  <a:gs pos="53500">
                    <a:srgbClr val="E6E6E6">
                      <a:alpha val="100000"/>
                    </a:srgbClr>
                  </a:gs>
                  <a:gs pos="66000">
                    <a:srgbClr val="7D8496">
                      <a:alpha val="100000"/>
                    </a:srgbClr>
                  </a:gs>
                  <a:gs pos="73500">
                    <a:srgbClr val="E6E6E6">
                      <a:alpha val="100000"/>
                    </a:srgbClr>
                  </a:gs>
                  <a:gs pos="92500">
                    <a:srgbClr val="7D8496">
                      <a:alpha val="100000"/>
                    </a:srgbClr>
                  </a:gs>
                  <a:gs pos="100000">
                    <a:srgbClr val="E6E6E6">
                      <a:alpha val="100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C0C0C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4" name="六边形 61464"/>
              <p:cNvSpPr/>
              <p:nvPr>
                <p:custDataLst>
                  <p:tags r:id="rId19"/>
                </p:custDataLst>
              </p:nvPr>
            </p:nvSpPr>
            <p:spPr>
              <a:xfrm>
                <a:off x="1200" y="2736"/>
                <a:ext cx="1350" cy="1168"/>
              </a:xfrm>
              <a:prstGeom prst="hexagon">
                <a:avLst>
                  <a:gd name="adj" fmla="val 28895"/>
                  <a:gd name="vf" fmla="val 115470"/>
                </a:avLst>
              </a:prstGeom>
              <a:gradFill rotWithShape="1">
                <a:gsLst>
                  <a:gs pos="0">
                    <a:srgbClr val="1B2A52"/>
                  </a:gs>
                  <a:gs pos="100000">
                    <a:schemeClr val="hlink"/>
                  </a:gs>
                </a:gsLst>
                <a:lin ang="2700000" scaled="1"/>
                <a:tileRect/>
              </a:gradFill>
              <a:ln w="952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369" name="直接连接符 61469"/>
            <p:cNvSpPr/>
            <p:nvPr>
              <p:custDataLst>
                <p:tags r:id="rId20"/>
              </p:custDataLst>
            </p:nvPr>
          </p:nvSpPr>
          <p:spPr>
            <a:xfrm>
              <a:off x="1162" y="2895"/>
              <a:ext cx="3024" cy="0"/>
            </a:xfrm>
            <a:prstGeom prst="line">
              <a:avLst/>
            </a:prstGeom>
            <a:ln w="25400" cap="flat" cmpd="sng">
              <a:solidFill>
                <a:schemeClr val="folHlink"/>
              </a:solidFill>
              <a:prstDash val="sysDot"/>
              <a:headEnd type="none" w="med" len="med"/>
              <a:tailEnd type="oval" w="med" len="med"/>
            </a:ln>
          </p:spPr>
        </p:sp>
        <p:sp>
          <p:nvSpPr>
            <p:cNvPr id="15370" name="文本框 61470"/>
            <p:cNvSpPr txBox="1"/>
            <p:nvPr>
              <p:custDataLst>
                <p:tags r:id="rId21"/>
              </p:custDataLst>
            </p:nvPr>
          </p:nvSpPr>
          <p:spPr>
            <a:xfrm>
              <a:off x="1788" y="2554"/>
              <a:ext cx="2443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了解：一般检查的临床意义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71" name="文本框 61471"/>
            <p:cNvSpPr txBox="1"/>
            <p:nvPr>
              <p:custDataLst>
                <p:tags r:id="rId22"/>
              </p:custDataLst>
            </p:nvPr>
          </p:nvSpPr>
          <p:spPr>
            <a:xfrm>
              <a:off x="1372" y="2571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  <a:endPara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3833495" y="69850"/>
            <a:ext cx="4525010" cy="56451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3200" b="1">
                <a:ea typeface="宋体" panose="02010600030101010101" pitchFamily="2" charset="-122"/>
                <a:sym typeface="+mn-ea"/>
              </a:rPr>
              <a:t>任务二 一般检查</a:t>
            </a:r>
            <a:endParaRPr lang="zh-CN" altLang="en-US" sz="32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宋体" panose="02010600030101010101" pitchFamily="2" charset="-122"/>
              <a:cs typeface="微软雅黑" panose="020B0503020204020204" charset="-122"/>
              <a:sym typeface="+mn-ea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3135630" y="502920"/>
          <a:ext cx="4855845" cy="5957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64770" y="97155"/>
            <a:ext cx="2864485" cy="45910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ctr" eaLnBrk="1" hangingPunct="1"/>
            <a:r>
              <a:rPr lang="zh-CN" altLang="en-US" sz="2800">
                <a:ea typeface="宋体" panose="02010600030101010101" pitchFamily="2" charset="-122"/>
                <a:sym typeface="+mn-ea"/>
              </a:rPr>
              <a:t>三、生命体征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2206625" y="953770"/>
          <a:ext cx="7905115" cy="4754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五、体型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18435" name="内容占位符 6" descr="体型_副本.jpg"/>
          <p:cNvPicPr>
            <a:picLocks noGrp="1" noChangeAspect="1"/>
          </p:cNvPicPr>
          <p:nvPr>
            <p:ph idx="1"/>
          </p:nvPr>
        </p:nvPicPr>
        <p:blipFill>
          <a:blip r:embed="rId2"/>
          <a:srcRect r="66496" b="1901"/>
          <a:stretch>
            <a:fillRect/>
          </a:stretch>
        </p:blipFill>
        <p:spPr>
          <a:xfrm>
            <a:off x="1362075" y="1205230"/>
            <a:ext cx="1450975" cy="2988945"/>
          </a:xfrm>
        </p:spPr>
      </p:pic>
      <p:pic>
        <p:nvPicPr>
          <p:cNvPr id="18436" name="图片 7" descr="体型_副本.jpg"/>
          <p:cNvPicPr>
            <a:picLocks noChangeAspect="1"/>
          </p:cNvPicPr>
          <p:nvPr/>
        </p:nvPicPr>
        <p:blipFill>
          <a:blip r:embed="rId2"/>
          <a:srcRect l="33504" r="33504" b="781"/>
          <a:stretch>
            <a:fillRect/>
          </a:stretch>
        </p:blipFill>
        <p:spPr>
          <a:xfrm>
            <a:off x="5095875" y="1170305"/>
            <a:ext cx="1428750" cy="30238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7" name="图片 8" descr="体型_副本.jpg"/>
          <p:cNvPicPr>
            <a:picLocks noChangeAspect="1"/>
          </p:cNvPicPr>
          <p:nvPr/>
        </p:nvPicPr>
        <p:blipFill>
          <a:blip r:embed="rId2"/>
          <a:srcRect l="64333" t="4688" r="-3923" b="1563"/>
          <a:stretch>
            <a:fillRect/>
          </a:stretch>
        </p:blipFill>
        <p:spPr>
          <a:xfrm>
            <a:off x="8737600" y="1205230"/>
            <a:ext cx="1714500" cy="27146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8438" name="组合 9"/>
          <p:cNvGrpSpPr/>
          <p:nvPr/>
        </p:nvGrpSpPr>
        <p:grpSpPr>
          <a:xfrm>
            <a:off x="866775" y="4902835"/>
            <a:ext cx="2444750" cy="785495"/>
            <a:chOff x="2689342" y="2163968"/>
            <a:chExt cx="2850914" cy="1330586"/>
          </a:xfrm>
        </p:grpSpPr>
        <p:sp>
          <p:nvSpPr>
            <p:cNvPr id="11" name="圆角矩形 10"/>
            <p:cNvSpPr/>
            <p:nvPr/>
          </p:nvSpPr>
          <p:spPr>
            <a:xfrm>
              <a:off x="3041078" y="2163968"/>
              <a:ext cx="2247409" cy="1088661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+mn-cs"/>
                </a:rPr>
                <a:t>  痩长型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圆角矩形 4"/>
            <p:cNvSpPr/>
            <p:nvPr/>
          </p:nvSpPr>
          <p:spPr>
            <a:xfrm>
              <a:off x="2689342" y="2462341"/>
              <a:ext cx="2850914" cy="10322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7160" tIns="68580" rIns="137160" bIns="68580" anchor="ctr"/>
            <a:p>
              <a:pPr marL="0" marR="0" lvl="0" indent="0" algn="ctr" defTabSz="16002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0" name="圆角矩形 19"/>
          <p:cNvSpPr/>
          <p:nvPr/>
        </p:nvSpPr>
        <p:spPr>
          <a:xfrm>
            <a:off x="4846955" y="4902200"/>
            <a:ext cx="1927225" cy="643255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  匀称型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8631555" y="4902835"/>
            <a:ext cx="1927225" cy="643255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  矮胖型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9784873da7d5dd939555a422eff551ceed9e77a644dba-7A8xtg"/>
          <p:cNvPicPr>
            <a:picLocks noChangeAspect="1"/>
          </p:cNvPicPr>
          <p:nvPr/>
        </p:nvPicPr>
        <p:blipFill>
          <a:blip r:embed="rId1"/>
          <a:srcRect l="12780" t="2600" r="33949" b="13746"/>
          <a:stretch>
            <a:fillRect/>
          </a:stretch>
        </p:blipFill>
        <p:spPr>
          <a:xfrm>
            <a:off x="-15875" y="19685"/>
            <a:ext cx="3674110" cy="686562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9855" y="132715"/>
            <a:ext cx="3422650" cy="6640195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84250" y="1511935"/>
            <a:ext cx="145288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charset="-122"/>
                <a:ea typeface="黑体" panose="02010609060101010101" charset="-122"/>
              </a:rPr>
              <a:t>目</a:t>
            </a:r>
            <a:endParaRPr lang="zh-CN" altLang="en-US" sz="9600" b="1">
              <a:solidFill>
                <a:srgbClr val="5A84A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charset="-122"/>
                <a:ea typeface="黑体" panose="02010609060101010101" charset="-122"/>
              </a:rPr>
              <a:t>录</a:t>
            </a:r>
            <a:endParaRPr lang="zh-CN" altLang="en-US" sz="9600" b="1">
              <a:solidFill>
                <a:srgbClr val="5A84A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2"/>
            </p:custDataLst>
          </p:nvPr>
        </p:nvGrpSpPr>
        <p:grpSpPr>
          <a:xfrm>
            <a:off x="3968022" y="1644382"/>
            <a:ext cx="3498580" cy="540000"/>
            <a:chOff x="1397186" y="3857714"/>
            <a:chExt cx="4055189" cy="549605"/>
          </a:xfrm>
        </p:grpSpPr>
        <p:sp>
          <p:nvSpPr>
            <p:cNvPr id="54" name="_14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一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55" name="矩形 54"/>
            <p:cNvSpPr/>
            <p:nvPr>
              <p:custDataLst>
                <p:tags r:id="rId4"/>
              </p:custDataLst>
            </p:nvPr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问诊与常见</a:t>
              </a:r>
              <a:r>
                <a:rPr lang="zh-CN" altLang="en-US" sz="16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症状</a:t>
              </a:r>
              <a:endParaRPr lang="zh-CN" altLang="en-US" sz="16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18" name="组合 17"/>
          <p:cNvGrpSpPr/>
          <p:nvPr>
            <p:custDataLst>
              <p:tags r:id="rId5"/>
            </p:custDataLst>
          </p:nvPr>
        </p:nvGrpSpPr>
        <p:grpSpPr>
          <a:xfrm>
            <a:off x="7990570" y="1644382"/>
            <a:ext cx="3698922" cy="540000"/>
            <a:chOff x="1397186" y="3857714"/>
            <a:chExt cx="4225649" cy="549605"/>
          </a:xfrm>
        </p:grpSpPr>
        <p:sp>
          <p:nvSpPr>
            <p:cNvPr id="20" name="_14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二</a:t>
              </a:r>
              <a:endParaRPr lang="zh-CN" altLang="en-US" sz="1800" dirty="0" smtClean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1" name="矩形 20"/>
            <p:cNvSpPr/>
            <p:nvPr>
              <p:custDataLst>
                <p:tags r:id="rId7"/>
              </p:custDataLst>
            </p:nvPr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50000"/>
                </a:lnSpc>
              </a:pPr>
              <a:r>
                <a:rPr lang="en-US" altLang="zh-CN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 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体格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检查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3" name="组合 22"/>
          <p:cNvGrpSpPr/>
          <p:nvPr>
            <p:custDataLst>
              <p:tags r:id="rId8"/>
            </p:custDataLst>
          </p:nvPr>
        </p:nvGrpSpPr>
        <p:grpSpPr>
          <a:xfrm>
            <a:off x="3968022" y="2553957"/>
            <a:ext cx="3498580" cy="540000"/>
            <a:chOff x="1397186" y="3857714"/>
            <a:chExt cx="4225649" cy="549605"/>
          </a:xfrm>
        </p:grpSpPr>
        <p:sp>
          <p:nvSpPr>
            <p:cNvPr id="24" name="_14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三</a:t>
              </a:r>
              <a:endParaRPr lang="zh-CN" altLang="en-US" sz="1800" dirty="0" smtClean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5" name="矩形 24"/>
            <p:cNvSpPr/>
            <p:nvPr>
              <p:custDataLst>
                <p:tags r:id="rId10"/>
              </p:custDataLst>
            </p:nvPr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实验室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检查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6" name="组合 25"/>
          <p:cNvGrpSpPr/>
          <p:nvPr>
            <p:custDataLst>
              <p:tags r:id="rId11"/>
            </p:custDataLst>
          </p:nvPr>
        </p:nvGrpSpPr>
        <p:grpSpPr>
          <a:xfrm>
            <a:off x="7990570" y="2553957"/>
            <a:ext cx="3698922" cy="540000"/>
            <a:chOff x="1397186" y="3857714"/>
            <a:chExt cx="4055189" cy="549605"/>
          </a:xfrm>
        </p:grpSpPr>
        <p:sp>
          <p:nvSpPr>
            <p:cNvPr id="27" name="_14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四</a:t>
              </a:r>
              <a:endParaRPr lang="zh-CN" altLang="en-US" sz="1800" dirty="0" smtClean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8" name="矩形 27"/>
            <p:cNvSpPr/>
            <p:nvPr>
              <p:custDataLst>
                <p:tags r:id="rId13"/>
              </p:custDataLst>
            </p:nvPr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诊断方法与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病历书写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9" name="组合 28"/>
          <p:cNvGrpSpPr/>
          <p:nvPr>
            <p:custDataLst>
              <p:tags r:id="rId14"/>
            </p:custDataLst>
          </p:nvPr>
        </p:nvGrpSpPr>
        <p:grpSpPr>
          <a:xfrm>
            <a:off x="3968022" y="3472028"/>
            <a:ext cx="3498580" cy="540000"/>
            <a:chOff x="1397186" y="3857714"/>
            <a:chExt cx="4055189" cy="549605"/>
          </a:xfrm>
        </p:grpSpPr>
        <p:sp>
          <p:nvSpPr>
            <p:cNvPr id="31" name="_14"/>
            <p:cNvSpPr txBox="1"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五</a:t>
              </a:r>
              <a:endParaRPr lang="zh-CN" altLang="en-US" sz="1800" dirty="0" smtClean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33" name="矩形 32"/>
            <p:cNvSpPr/>
            <p:nvPr>
              <p:custDataLst>
                <p:tags r:id="rId16"/>
              </p:custDataLst>
            </p:nvPr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呼吸系统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疾病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34" name="组合 33"/>
          <p:cNvGrpSpPr/>
          <p:nvPr>
            <p:custDataLst>
              <p:tags r:id="rId17"/>
            </p:custDataLst>
          </p:nvPr>
        </p:nvGrpSpPr>
        <p:grpSpPr>
          <a:xfrm>
            <a:off x="7990570" y="3463138"/>
            <a:ext cx="3698922" cy="540000"/>
            <a:chOff x="1397186" y="3857714"/>
            <a:chExt cx="4225649" cy="549605"/>
          </a:xfrm>
        </p:grpSpPr>
        <p:sp>
          <p:nvSpPr>
            <p:cNvPr id="35" name="_14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六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36" name="矩形 35"/>
            <p:cNvSpPr/>
            <p:nvPr>
              <p:custDataLst>
                <p:tags r:id="rId19"/>
              </p:custDataLst>
            </p:nvPr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循环系统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疾病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40" name="组合 39"/>
          <p:cNvGrpSpPr/>
          <p:nvPr>
            <p:custDataLst>
              <p:tags r:id="rId20"/>
            </p:custDataLst>
          </p:nvPr>
        </p:nvGrpSpPr>
        <p:grpSpPr>
          <a:xfrm>
            <a:off x="4008027" y="4401427"/>
            <a:ext cx="3498580" cy="540000"/>
            <a:chOff x="1397186" y="3857714"/>
            <a:chExt cx="4225649" cy="549605"/>
          </a:xfrm>
        </p:grpSpPr>
        <p:sp>
          <p:nvSpPr>
            <p:cNvPr id="41" name="_14"/>
            <p:cNvSpPr txBox="1"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七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42" name="矩形 41"/>
            <p:cNvSpPr/>
            <p:nvPr>
              <p:custDataLst>
                <p:tags r:id="rId22"/>
              </p:custDataLst>
            </p:nvPr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消化系统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疾病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4" name="组合 3"/>
          <p:cNvGrpSpPr/>
          <p:nvPr>
            <p:custDataLst>
              <p:tags r:id="rId23"/>
            </p:custDataLst>
          </p:nvPr>
        </p:nvGrpSpPr>
        <p:grpSpPr>
          <a:xfrm>
            <a:off x="7990840" y="4372610"/>
            <a:ext cx="3698875" cy="539750"/>
            <a:chOff x="1397186" y="3857714"/>
            <a:chExt cx="4055189" cy="549605"/>
          </a:xfrm>
        </p:grpSpPr>
        <p:sp>
          <p:nvSpPr>
            <p:cNvPr id="5" name="_14"/>
            <p:cNvSpPr txBox="1"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八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6" name="矩形 5"/>
            <p:cNvSpPr/>
            <p:nvPr>
              <p:custDataLst>
                <p:tags r:id="rId25"/>
              </p:custDataLst>
            </p:nvPr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泌尿与生殖系统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疾病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七、面容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aphicFrame>
        <p:nvGraphicFramePr>
          <p:cNvPr id="13" name="内容占位符 12"/>
          <p:cNvGraphicFramePr>
            <a:graphicFrameLocks noGrp="1"/>
          </p:cNvGraphicFramePr>
          <p:nvPr>
            <p:ph idx="1"/>
          </p:nvPr>
        </p:nvGraphicFramePr>
        <p:xfrm>
          <a:off x="764540" y="855345"/>
          <a:ext cx="10636250" cy="4754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9460" name="图片 10" descr="甲亢面容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6575" y="549910"/>
            <a:ext cx="3574415" cy="28790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右箭头 13"/>
          <p:cNvSpPr/>
          <p:nvPr/>
        </p:nvSpPr>
        <p:spPr>
          <a:xfrm>
            <a:off x="5400675" y="2217103"/>
            <a:ext cx="1214438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9462" name="图片 14" descr="二尖瓣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54595" y="3729038"/>
            <a:ext cx="2540000" cy="2082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右箭头 1"/>
          <p:cNvSpPr/>
          <p:nvPr/>
        </p:nvSpPr>
        <p:spPr>
          <a:xfrm>
            <a:off x="5400675" y="4627563"/>
            <a:ext cx="1214438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106235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七、面容</a:t>
            </a:r>
            <a:endParaRPr lang="zh-CN" altLang="en-US" sz="28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aphicFrame>
        <p:nvGraphicFramePr>
          <p:cNvPr id="4" name="内容占位符 12"/>
          <p:cNvGraphicFramePr>
            <a:graphicFrameLocks noGrp="1"/>
          </p:cNvGraphicFramePr>
          <p:nvPr>
            <p:ph idx="1"/>
          </p:nvPr>
        </p:nvGraphicFramePr>
        <p:xfrm>
          <a:off x="463550" y="1051560"/>
          <a:ext cx="11505565" cy="5413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484" name="图片 4" descr="肢端肥大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2815" y="964565"/>
            <a:ext cx="2794000" cy="209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6" name="图片 6" descr="粘液水中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12330" y="3661093"/>
            <a:ext cx="2794000" cy="2095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右箭头 7"/>
          <p:cNvSpPr/>
          <p:nvPr/>
        </p:nvSpPr>
        <p:spPr>
          <a:xfrm>
            <a:off x="5501005" y="2030413"/>
            <a:ext cx="1214438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右箭头 1"/>
          <p:cNvSpPr/>
          <p:nvPr/>
        </p:nvSpPr>
        <p:spPr>
          <a:xfrm>
            <a:off x="5501005" y="4937443"/>
            <a:ext cx="1214438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803" y="228917"/>
            <a:ext cx="10564260" cy="55435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32330" y="2114550"/>
            <a:ext cx="8460740" cy="23069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任务</a:t>
            </a:r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三</a:t>
            </a:r>
            <a:endParaRPr lang="zh-CN" altLang="en-US" sz="72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头颈部及其器官</a:t>
            </a:r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检查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193942" y="58649"/>
            <a:ext cx="1863090" cy="53403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</a:t>
            </a:r>
            <a:r>
              <a:rPr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目标</a:t>
            </a:r>
            <a:endParaRPr sz="30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5364" name="组合 61475"/>
          <p:cNvGrpSpPr/>
          <p:nvPr>
            <p:custDataLst>
              <p:tags r:id="rId2"/>
            </p:custDataLst>
          </p:nvPr>
        </p:nvGrpSpPr>
        <p:grpSpPr>
          <a:xfrm>
            <a:off x="975360" y="1560830"/>
            <a:ext cx="6759181" cy="723900"/>
            <a:chOff x="1215" y="1531"/>
            <a:chExt cx="4258" cy="456"/>
          </a:xfrm>
        </p:grpSpPr>
        <p:grpSp>
          <p:nvGrpSpPr>
            <p:cNvPr id="15382" name="组合 61447"/>
            <p:cNvGrpSpPr/>
            <p:nvPr/>
          </p:nvGrpSpPr>
          <p:grpSpPr>
            <a:xfrm>
              <a:off x="1215" y="1531"/>
              <a:ext cx="476" cy="456"/>
              <a:chOff x="1003" y="3165"/>
              <a:chExt cx="1536" cy="1468"/>
            </a:xfrm>
          </p:grpSpPr>
          <p:sp>
            <p:nvSpPr>
              <p:cNvPr id="15386" name="六边形 61448"/>
              <p:cNvSpPr/>
              <p:nvPr>
                <p:custDataLst>
                  <p:tags r:id="rId3"/>
                </p:custDataLst>
              </p:nvPr>
            </p:nvSpPr>
            <p:spPr>
              <a:xfrm>
                <a:off x="1003" y="3307"/>
                <a:ext cx="1536" cy="1326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87" name="六边形 61449"/>
              <p:cNvSpPr/>
              <p:nvPr>
                <p:custDataLst>
                  <p:tags r:id="rId4"/>
                </p:custDataLst>
              </p:nvPr>
            </p:nvSpPr>
            <p:spPr>
              <a:xfrm>
                <a:off x="1003" y="3165"/>
                <a:ext cx="1536" cy="1327"/>
              </a:xfrm>
              <a:prstGeom prst="hexagon">
                <a:avLst>
                  <a:gd name="adj" fmla="val 28915"/>
                  <a:gd name="vf" fmla="val 115470"/>
                </a:avLst>
              </a:prstGeom>
              <a:gradFill rotWithShape="1">
                <a:gsLst>
                  <a:gs pos="0">
                    <a:srgbClr val="E6E6E6">
                      <a:alpha val="100000"/>
                    </a:srgbClr>
                  </a:gs>
                  <a:gs pos="7500">
                    <a:srgbClr val="7D8496">
                      <a:alpha val="100000"/>
                    </a:srgbClr>
                  </a:gs>
                  <a:gs pos="26500">
                    <a:srgbClr val="E6E6E6">
                      <a:alpha val="100000"/>
                    </a:srgbClr>
                  </a:gs>
                  <a:gs pos="34000">
                    <a:srgbClr val="7D8496">
                      <a:alpha val="100000"/>
                    </a:srgbClr>
                  </a:gs>
                  <a:gs pos="46500">
                    <a:srgbClr val="E6E6E6">
                      <a:alpha val="100000"/>
                    </a:srgbClr>
                  </a:gs>
                  <a:gs pos="50000">
                    <a:srgbClr val="FFFFFF">
                      <a:alpha val="100000"/>
                    </a:srgbClr>
                  </a:gs>
                  <a:gs pos="53500">
                    <a:srgbClr val="E6E6E6">
                      <a:alpha val="100000"/>
                    </a:srgbClr>
                  </a:gs>
                  <a:gs pos="66000">
                    <a:srgbClr val="7D8496">
                      <a:alpha val="100000"/>
                    </a:srgbClr>
                  </a:gs>
                  <a:gs pos="73500">
                    <a:srgbClr val="E6E6E6">
                      <a:alpha val="100000"/>
                    </a:srgbClr>
                  </a:gs>
                  <a:gs pos="92500">
                    <a:srgbClr val="7D8496">
                      <a:alpha val="100000"/>
                    </a:srgbClr>
                  </a:gs>
                  <a:gs pos="100000">
                    <a:srgbClr val="E6E6E6">
                      <a:alpha val="100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C0C0C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88" name="六边形 61450"/>
              <p:cNvSpPr/>
              <p:nvPr>
                <p:custDataLst>
                  <p:tags r:id="rId5"/>
                </p:custDataLst>
              </p:nvPr>
            </p:nvSpPr>
            <p:spPr>
              <a:xfrm>
                <a:off x="1148" y="3307"/>
                <a:ext cx="1350" cy="1166"/>
              </a:xfrm>
              <a:prstGeom prst="hexagon">
                <a:avLst>
                  <a:gd name="adj" fmla="val 28891"/>
                  <a:gd name="vf" fmla="val 115470"/>
                </a:avLst>
              </a:prstGeom>
              <a:gradFill rotWithShape="1">
                <a:gsLst>
                  <a:gs pos="0">
                    <a:srgbClr val="1B2A52"/>
                  </a:gs>
                  <a:gs pos="100000">
                    <a:schemeClr val="hlink"/>
                  </a:gs>
                </a:gsLst>
                <a:lin ang="2700000" scaled="1"/>
                <a:tileRect/>
              </a:gradFill>
              <a:ln w="952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383" name="直接连接符 61455"/>
            <p:cNvSpPr/>
            <p:nvPr>
              <p:custDataLst>
                <p:tags r:id="rId6"/>
              </p:custDataLst>
            </p:nvPr>
          </p:nvSpPr>
          <p:spPr>
            <a:xfrm>
              <a:off x="1620" y="1890"/>
              <a:ext cx="3806" cy="6"/>
            </a:xfrm>
            <a:prstGeom prst="line">
              <a:avLst/>
            </a:prstGeom>
            <a:ln w="25400" cap="flat" cmpd="sng">
              <a:solidFill>
                <a:schemeClr val="folHlink"/>
              </a:solidFill>
              <a:prstDash val="sysDot"/>
              <a:headEnd type="none" w="med" len="med"/>
              <a:tailEnd type="oval" w="med" len="med"/>
            </a:ln>
          </p:spPr>
        </p:sp>
        <p:sp>
          <p:nvSpPr>
            <p:cNvPr id="15384" name="文本框 61456"/>
            <p:cNvSpPr txBox="1"/>
            <p:nvPr>
              <p:custDataLst>
                <p:tags r:id="rId7"/>
              </p:custDataLst>
            </p:nvPr>
          </p:nvSpPr>
          <p:spPr>
            <a:xfrm>
              <a:off x="1710" y="1575"/>
              <a:ext cx="3763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l"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  <a:sym typeface="+mn-ea"/>
                </a:rPr>
                <a:t>掌握：头颈部的检查内容、顺序及记录方法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85" name="文本框 61457"/>
            <p:cNvSpPr txBox="1"/>
            <p:nvPr>
              <p:custDataLst>
                <p:tags r:id="rId8"/>
              </p:custDataLst>
            </p:nvPr>
          </p:nvSpPr>
          <p:spPr>
            <a:xfrm>
              <a:off x="1350" y="1575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365" name="组合 61476"/>
          <p:cNvGrpSpPr/>
          <p:nvPr>
            <p:custDataLst>
              <p:tags r:id="rId9"/>
            </p:custDataLst>
          </p:nvPr>
        </p:nvGrpSpPr>
        <p:grpSpPr>
          <a:xfrm>
            <a:off x="963930" y="3100705"/>
            <a:ext cx="4249738" cy="664845"/>
            <a:chOff x="1248" y="1947"/>
            <a:chExt cx="2677" cy="419"/>
          </a:xfrm>
        </p:grpSpPr>
        <p:grpSp>
          <p:nvGrpSpPr>
            <p:cNvPr id="15375" name="组合 61451"/>
            <p:cNvGrpSpPr/>
            <p:nvPr/>
          </p:nvGrpSpPr>
          <p:grpSpPr>
            <a:xfrm>
              <a:off x="1248" y="1947"/>
              <a:ext cx="480" cy="419"/>
              <a:chOff x="3174" y="2656"/>
              <a:chExt cx="1549" cy="1351"/>
            </a:xfrm>
          </p:grpSpPr>
          <p:sp>
            <p:nvSpPr>
              <p:cNvPr id="15379" name="六边形 61452"/>
              <p:cNvSpPr/>
              <p:nvPr>
                <p:custDataLst>
                  <p:tags r:id="rId10"/>
                </p:custDataLst>
              </p:nvPr>
            </p:nvSpPr>
            <p:spPr>
              <a:xfrm>
                <a:off x="3187" y="2679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80" name="六边形 61453"/>
              <p:cNvSpPr/>
              <p:nvPr>
                <p:custDataLst>
                  <p:tags r:id="rId11"/>
                </p:custDataLst>
              </p:nvPr>
            </p:nvSpPr>
            <p:spPr>
              <a:xfrm>
                <a:off x="3174" y="2656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gradFill rotWithShape="1">
                <a:gsLst>
                  <a:gs pos="0">
                    <a:srgbClr val="E6E6E6">
                      <a:alpha val="100000"/>
                    </a:srgbClr>
                  </a:gs>
                  <a:gs pos="7500">
                    <a:srgbClr val="7D8496">
                      <a:alpha val="100000"/>
                    </a:srgbClr>
                  </a:gs>
                  <a:gs pos="26500">
                    <a:srgbClr val="E6E6E6">
                      <a:alpha val="100000"/>
                    </a:srgbClr>
                  </a:gs>
                  <a:gs pos="34000">
                    <a:srgbClr val="7D8496">
                      <a:alpha val="100000"/>
                    </a:srgbClr>
                  </a:gs>
                  <a:gs pos="46500">
                    <a:srgbClr val="E6E6E6">
                      <a:alpha val="100000"/>
                    </a:srgbClr>
                  </a:gs>
                  <a:gs pos="50000">
                    <a:srgbClr val="FFFFFF">
                      <a:alpha val="100000"/>
                    </a:srgbClr>
                  </a:gs>
                  <a:gs pos="53500">
                    <a:srgbClr val="E6E6E6">
                      <a:alpha val="100000"/>
                    </a:srgbClr>
                  </a:gs>
                  <a:gs pos="66000">
                    <a:srgbClr val="7D8496">
                      <a:alpha val="100000"/>
                    </a:srgbClr>
                  </a:gs>
                  <a:gs pos="73500">
                    <a:srgbClr val="E6E6E6">
                      <a:alpha val="100000"/>
                    </a:srgbClr>
                  </a:gs>
                  <a:gs pos="92500">
                    <a:srgbClr val="7D8496">
                      <a:alpha val="100000"/>
                    </a:srgbClr>
                  </a:gs>
                  <a:gs pos="100000">
                    <a:srgbClr val="E6E6E6">
                      <a:alpha val="100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C0C0C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81" name="六边形 61454"/>
              <p:cNvSpPr/>
              <p:nvPr>
                <p:custDataLst>
                  <p:tags r:id="rId12"/>
                </p:custDataLst>
              </p:nvPr>
            </p:nvSpPr>
            <p:spPr>
              <a:xfrm>
                <a:off x="3264" y="2736"/>
                <a:ext cx="1350" cy="1168"/>
              </a:xfrm>
              <a:prstGeom prst="hexagon">
                <a:avLst>
                  <a:gd name="adj" fmla="val 28895"/>
                  <a:gd name="vf" fmla="val 115470"/>
                </a:avLst>
              </a:prstGeom>
              <a:gradFill rotWithShape="1">
                <a:gsLst>
                  <a:gs pos="0">
                    <a:srgbClr val="194C60"/>
                  </a:gs>
                  <a:gs pos="100000">
                    <a:schemeClr val="accent1"/>
                  </a:gs>
                </a:gsLst>
                <a:lin ang="2700000" scaled="1"/>
                <a:tileRect/>
              </a:gradFill>
              <a:ln w="952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376" name="直接连接符 61458"/>
            <p:cNvSpPr/>
            <p:nvPr>
              <p:custDataLst>
                <p:tags r:id="rId13"/>
              </p:custDataLst>
            </p:nvPr>
          </p:nvSpPr>
          <p:spPr>
            <a:xfrm>
              <a:off x="1694" y="2325"/>
              <a:ext cx="2187" cy="7"/>
            </a:xfrm>
            <a:prstGeom prst="line">
              <a:avLst/>
            </a:prstGeom>
            <a:ln w="25400" cap="flat" cmpd="sng">
              <a:solidFill>
                <a:schemeClr val="folHlink"/>
              </a:solidFill>
              <a:prstDash val="sysDot"/>
              <a:headEnd type="none" w="med" len="med"/>
              <a:tailEnd type="oval" w="med" len="med"/>
            </a:ln>
          </p:spPr>
        </p:sp>
        <p:sp>
          <p:nvSpPr>
            <p:cNvPr id="15377" name="文本框 61459"/>
            <p:cNvSpPr txBox="1"/>
            <p:nvPr>
              <p:custDataLst>
                <p:tags r:id="rId14"/>
              </p:custDataLst>
            </p:nvPr>
          </p:nvSpPr>
          <p:spPr>
            <a:xfrm>
              <a:off x="1698" y="1992"/>
              <a:ext cx="2227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l"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  <a:sym typeface="+mn-ea"/>
                </a:rPr>
                <a:t>熟悉：头颈部的检查方法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78" name="文本框 61460"/>
            <p:cNvSpPr txBox="1"/>
            <p:nvPr>
              <p:custDataLst>
                <p:tags r:id="rId15"/>
              </p:custDataLst>
            </p:nvPr>
          </p:nvSpPr>
          <p:spPr>
            <a:xfrm>
              <a:off x="1372" y="2009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366" name="组合 61477"/>
          <p:cNvGrpSpPr/>
          <p:nvPr>
            <p:custDataLst>
              <p:tags r:id="rId16"/>
            </p:custDataLst>
          </p:nvPr>
        </p:nvGrpSpPr>
        <p:grpSpPr>
          <a:xfrm>
            <a:off x="1046480" y="4592955"/>
            <a:ext cx="8083550" cy="664845"/>
            <a:chOff x="1248" y="2509"/>
            <a:chExt cx="5092" cy="419"/>
          </a:xfrm>
        </p:grpSpPr>
        <p:grpSp>
          <p:nvGrpSpPr>
            <p:cNvPr id="15368" name="组合 61461"/>
            <p:cNvGrpSpPr/>
            <p:nvPr/>
          </p:nvGrpSpPr>
          <p:grpSpPr>
            <a:xfrm>
              <a:off x="1248" y="2509"/>
              <a:ext cx="480" cy="419"/>
              <a:chOff x="1110" y="2656"/>
              <a:chExt cx="1549" cy="1351"/>
            </a:xfrm>
          </p:grpSpPr>
          <p:sp>
            <p:nvSpPr>
              <p:cNvPr id="15372" name="六边形 61462"/>
              <p:cNvSpPr/>
              <p:nvPr>
                <p:custDataLst>
                  <p:tags r:id="rId17"/>
                </p:custDataLst>
              </p:nvPr>
            </p:nvSpPr>
            <p:spPr>
              <a:xfrm>
                <a:off x="1123" y="2679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3" name="六边形 61463"/>
              <p:cNvSpPr/>
              <p:nvPr>
                <p:custDataLst>
                  <p:tags r:id="rId18"/>
                </p:custDataLst>
              </p:nvPr>
            </p:nvSpPr>
            <p:spPr>
              <a:xfrm>
                <a:off x="1110" y="2656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gradFill rotWithShape="1">
                <a:gsLst>
                  <a:gs pos="0">
                    <a:srgbClr val="E6E6E6">
                      <a:alpha val="100000"/>
                    </a:srgbClr>
                  </a:gs>
                  <a:gs pos="7500">
                    <a:srgbClr val="7D8496">
                      <a:alpha val="100000"/>
                    </a:srgbClr>
                  </a:gs>
                  <a:gs pos="26500">
                    <a:srgbClr val="E6E6E6">
                      <a:alpha val="100000"/>
                    </a:srgbClr>
                  </a:gs>
                  <a:gs pos="34000">
                    <a:srgbClr val="7D8496">
                      <a:alpha val="100000"/>
                    </a:srgbClr>
                  </a:gs>
                  <a:gs pos="46500">
                    <a:srgbClr val="E6E6E6">
                      <a:alpha val="100000"/>
                    </a:srgbClr>
                  </a:gs>
                  <a:gs pos="50000">
                    <a:srgbClr val="FFFFFF">
                      <a:alpha val="100000"/>
                    </a:srgbClr>
                  </a:gs>
                  <a:gs pos="53500">
                    <a:srgbClr val="E6E6E6">
                      <a:alpha val="100000"/>
                    </a:srgbClr>
                  </a:gs>
                  <a:gs pos="66000">
                    <a:srgbClr val="7D8496">
                      <a:alpha val="100000"/>
                    </a:srgbClr>
                  </a:gs>
                  <a:gs pos="73500">
                    <a:srgbClr val="E6E6E6">
                      <a:alpha val="100000"/>
                    </a:srgbClr>
                  </a:gs>
                  <a:gs pos="92500">
                    <a:srgbClr val="7D8496">
                      <a:alpha val="100000"/>
                    </a:srgbClr>
                  </a:gs>
                  <a:gs pos="100000">
                    <a:srgbClr val="E6E6E6">
                      <a:alpha val="100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C0C0C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4" name="六边形 61464"/>
              <p:cNvSpPr/>
              <p:nvPr>
                <p:custDataLst>
                  <p:tags r:id="rId19"/>
                </p:custDataLst>
              </p:nvPr>
            </p:nvSpPr>
            <p:spPr>
              <a:xfrm>
                <a:off x="1200" y="2736"/>
                <a:ext cx="1350" cy="1168"/>
              </a:xfrm>
              <a:prstGeom prst="hexagon">
                <a:avLst>
                  <a:gd name="adj" fmla="val 28895"/>
                  <a:gd name="vf" fmla="val 115470"/>
                </a:avLst>
              </a:prstGeom>
              <a:gradFill rotWithShape="1">
                <a:gsLst>
                  <a:gs pos="0">
                    <a:srgbClr val="1B2A52"/>
                  </a:gs>
                  <a:gs pos="100000">
                    <a:schemeClr val="hlink"/>
                  </a:gs>
                </a:gsLst>
                <a:lin ang="2700000" scaled="1"/>
                <a:tileRect/>
              </a:gradFill>
              <a:ln w="952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369" name="直接连接符 61469"/>
            <p:cNvSpPr/>
            <p:nvPr>
              <p:custDataLst>
                <p:tags r:id="rId20"/>
              </p:custDataLst>
            </p:nvPr>
          </p:nvSpPr>
          <p:spPr>
            <a:xfrm>
              <a:off x="1666" y="2896"/>
              <a:ext cx="4158" cy="6"/>
            </a:xfrm>
            <a:prstGeom prst="line">
              <a:avLst/>
            </a:prstGeom>
            <a:ln w="25400" cap="flat" cmpd="sng">
              <a:solidFill>
                <a:schemeClr val="folHlink"/>
              </a:solidFill>
              <a:prstDash val="sysDot"/>
              <a:headEnd type="none" w="med" len="med"/>
              <a:tailEnd type="oval" w="med" len="med"/>
            </a:ln>
          </p:spPr>
        </p:sp>
        <p:sp>
          <p:nvSpPr>
            <p:cNvPr id="15370" name="文本框 61470"/>
            <p:cNvSpPr txBox="1"/>
            <p:nvPr>
              <p:custDataLst>
                <p:tags r:id="rId21"/>
              </p:custDataLst>
            </p:nvPr>
          </p:nvSpPr>
          <p:spPr>
            <a:xfrm>
              <a:off x="1788" y="2554"/>
              <a:ext cx="4552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algn="l"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  <a:sym typeface="+mn-ea"/>
                </a:rPr>
                <a:t>了解：头颈部的正常状态和异常体征的临床意义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71" name="文本框 61471"/>
            <p:cNvSpPr txBox="1"/>
            <p:nvPr>
              <p:custDataLst>
                <p:tags r:id="rId22"/>
              </p:custDataLst>
            </p:nvPr>
          </p:nvSpPr>
          <p:spPr>
            <a:xfrm>
              <a:off x="1372" y="2571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  <a:endPara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486410" y="97155"/>
            <a:ext cx="291655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头</a:t>
            </a:r>
            <a:r>
              <a:rPr altLang="zh-CN" sz="2800"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z="2800">
                <a:ea typeface="宋体" panose="02010600030101010101" pitchFamily="2" charset="-122"/>
                <a:sym typeface="+mn-ea"/>
              </a:rPr>
              <a:t>颅 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22532" name="图片 4" descr="方颅_副本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080" y="1179195"/>
            <a:ext cx="3973830" cy="29711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3" name="图片 5" descr="巨颅_副本.jpg"/>
          <p:cNvPicPr>
            <a:picLocks noChangeAspect="1"/>
          </p:cNvPicPr>
          <p:nvPr/>
        </p:nvPicPr>
        <p:blipFill>
          <a:blip r:embed="rId3"/>
          <a:srcRect r="33203" b="6248"/>
          <a:stretch>
            <a:fillRect/>
          </a:stretch>
        </p:blipFill>
        <p:spPr>
          <a:xfrm>
            <a:off x="7430135" y="986790"/>
            <a:ext cx="3188970" cy="33566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/>
        </p:nvSpPr>
        <p:spPr>
          <a:xfrm>
            <a:off x="1935480" y="4893310"/>
            <a:ext cx="1957705" cy="643255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   方颅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8284210" y="4893310"/>
            <a:ext cx="1851660" cy="643255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   巨颅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面    部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3555" name="内容占位符 2"/>
          <p:cNvSpPr>
            <a:spLocks noGrp="1"/>
          </p:cNvSpPr>
          <p:nvPr>
            <p:ph idx="1"/>
          </p:nvPr>
        </p:nvSpPr>
        <p:spPr>
          <a:xfrm>
            <a:off x="307975" y="876935"/>
            <a:ext cx="10515600" cy="5678170"/>
          </a:xfrm>
        </p:spPr>
        <p:txBody>
          <a:bodyPr vert="horz" wrap="square" lIns="91440" tIns="45720" rIns="91440" bIns="45720" anchor="t" anchorCtr="0">
            <a:noAutofit/>
          </a:bodyPr>
          <a:p>
            <a:pPr eaLnBrk="1" hangingPunct="1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眼</a:t>
            </a: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眼睑     检查时应注意眼睑有无闭合障碍、上睑下垂、包块和倒睫等</a:t>
            </a: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结膜     结膜分为睑结膜、球结膜和穹窿部结膜</a:t>
            </a: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巩膜     呈不透明瓷白色</a:t>
            </a: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角膜     正常角膜无色透明，表面光滑</a:t>
            </a: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眼球     检查时应注意眼球的外形与运动</a:t>
            </a: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瞳孔     瞳孔是虹膜中央的圆形孔洞</a:t>
            </a:r>
            <a:endParaRPr lang="zh-CN" altLang="en-US" sz="24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鼻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578" name="内容占位符 2"/>
          <p:cNvSpPr>
            <a:spLocks noGrp="1"/>
          </p:cNvSpPr>
          <p:nvPr>
            <p:ph idx="1"/>
          </p:nvPr>
        </p:nvSpPr>
        <p:spPr>
          <a:xfrm>
            <a:off x="336550" y="826135"/>
            <a:ext cx="10515600" cy="4351655"/>
          </a:xfrm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zh-CN" altLang="en-US" sz="3600" dirty="0">
                <a:solidFill>
                  <a:schemeClr val="tx1"/>
                </a:solidFill>
                <a:ea typeface="宋体" panose="02010600030101010101" pitchFamily="2" charset="-122"/>
              </a:rPr>
              <a:t>  鼻窦</a:t>
            </a:r>
            <a:endParaRPr lang="en-US" altLang="zh-CN" sz="36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buNone/>
            </a:pPr>
            <a:endParaRPr lang="zh-CN" altLang="en-US" sz="3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5" name="流程图: 过程 4"/>
          <p:cNvSpPr/>
          <p:nvPr/>
        </p:nvSpPr>
        <p:spPr>
          <a:xfrm>
            <a:off x="3890645" y="1402080"/>
            <a:ext cx="1571625" cy="50038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额窦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流程图: 过程 5"/>
          <p:cNvSpPr/>
          <p:nvPr/>
        </p:nvSpPr>
        <p:spPr>
          <a:xfrm>
            <a:off x="3890645" y="2208530"/>
            <a:ext cx="1571625" cy="50038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筛窦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流程图: 过程 7"/>
          <p:cNvSpPr/>
          <p:nvPr/>
        </p:nvSpPr>
        <p:spPr>
          <a:xfrm>
            <a:off x="3908425" y="3009265"/>
            <a:ext cx="1571625" cy="4521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蝶窦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流程图: 过程 6"/>
          <p:cNvSpPr/>
          <p:nvPr/>
        </p:nvSpPr>
        <p:spPr>
          <a:xfrm>
            <a:off x="3890645" y="3767455"/>
            <a:ext cx="1571625" cy="42862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上颌窦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4579" name="图片 3" descr="鼻窦.jpg"/>
          <p:cNvPicPr>
            <a:picLocks noChangeAspect="1"/>
          </p:cNvPicPr>
          <p:nvPr/>
        </p:nvPicPr>
        <p:blipFill>
          <a:blip r:embed="rId2"/>
          <a:srcRect l="19403" t="1814" r="1465" b="1933"/>
          <a:stretch>
            <a:fillRect/>
          </a:stretch>
        </p:blipFill>
        <p:spPr>
          <a:xfrm>
            <a:off x="5462270" y="1119505"/>
            <a:ext cx="4515485" cy="485013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45910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eaLnBrk="1" hangingPunct="1"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口</a:t>
            </a:r>
            <a:r>
              <a:rPr altLang="zh-CN" sz="2800">
                <a:ea typeface="宋体" panose="02010600030101010101" pitchFamily="2" charset="-122"/>
                <a:sym typeface="+mn-ea"/>
              </a:rPr>
              <a:t>   </a:t>
            </a:r>
            <a:r>
              <a:rPr lang="zh-CN" altLang="en-US" sz="2800">
                <a:ea typeface="宋体" panose="02010600030101010101" pitchFamily="2" charset="-122"/>
                <a:sym typeface="+mn-ea"/>
              </a:rPr>
              <a:t>腔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5602" name="内容占位符 2"/>
          <p:cNvSpPr>
            <a:spLocks noGrp="1"/>
          </p:cNvSpPr>
          <p:nvPr>
            <p:ph idx="1"/>
          </p:nvPr>
        </p:nvSpPr>
        <p:spPr>
          <a:xfrm>
            <a:off x="666115" y="756285"/>
            <a:ext cx="10515600" cy="5625465"/>
          </a:xfrm>
        </p:spPr>
        <p:txBody>
          <a:bodyPr vert="horz" wrap="square" lIns="91440" tIns="45720" rIns="91440" bIns="45720" anchor="t" anchorCtr="0">
            <a:noAutofit/>
          </a:bodyPr>
          <a:p>
            <a:pPr eaLnBrk="1" hangingPunct="1">
              <a:buNone/>
            </a:pPr>
            <a:endParaRPr lang="en-US" altLang="zh-CN" sz="18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口唇     </a:t>
            </a: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注意口唇颜色、有无疱疹、口角糜烂及歪斜</a:t>
            </a: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口腔粘膜  正常口腔黏膜光洁，呈粉红色</a:t>
            </a: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牙齿   </a:t>
            </a: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  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 检查时应注意有无龋齿、残根、缺牙和义齿等</a:t>
            </a: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牙龈  </a:t>
            </a: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  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正常牙龈呈粉红色，质坚韧与牙颈部紧密贴合</a:t>
            </a: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舌     </a:t>
            </a: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  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 检查时应注意舌苔、舌质及舌的活动状态</a:t>
            </a: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咽与扁桃体  咽部分为鼻咽、口咽及喉咽三部分</a:t>
            </a: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腮腺    </a:t>
            </a: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   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位于耳屏、下颌角、颧弓所构成的三角区内</a:t>
            </a:r>
            <a:endParaRPr lang="zh-CN" altLang="en-US" sz="24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565150" y="97155"/>
            <a:ext cx="286448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颈  部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26628" name="图片 3" descr="甲状腺检查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74345" y="1433195"/>
            <a:ext cx="5147310" cy="31680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9" name="图片 4" descr="甲状腺检查2.jp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570980" y="1348105"/>
            <a:ext cx="4761230" cy="32842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内容占位符 2"/>
          <p:cNvSpPr>
            <a:spLocks noGrp="1"/>
          </p:cNvSpPr>
          <p:nvPr>
            <p:ph idx="1"/>
          </p:nvPr>
        </p:nvSpPr>
        <p:spPr>
          <a:xfrm>
            <a:off x="283845" y="841375"/>
            <a:ext cx="10515600" cy="4351655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</a:rPr>
              <a:t>甲状腺检查</a:t>
            </a:r>
            <a:endParaRPr lang="zh-CN" altLang="en-US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grpSp>
        <p:nvGrpSpPr>
          <p:cNvPr id="26630" name="组合 5"/>
          <p:cNvGrpSpPr/>
          <p:nvPr>
            <p:custDataLst>
              <p:tags r:id="rId6"/>
            </p:custDataLst>
          </p:nvPr>
        </p:nvGrpSpPr>
        <p:grpSpPr>
          <a:xfrm>
            <a:off x="999490" y="5148580"/>
            <a:ext cx="3544570" cy="900430"/>
            <a:chOff x="257140" y="557187"/>
            <a:chExt cx="3544373" cy="899991"/>
          </a:xfrm>
        </p:grpSpPr>
        <p:sp>
          <p:nvSpPr>
            <p:cNvPr id="7" name="圆角矩形 6"/>
            <p:cNvSpPr/>
            <p:nvPr>
              <p:custDataLst>
                <p:tags r:id="rId7"/>
              </p:custDataLst>
            </p:nvPr>
          </p:nvSpPr>
          <p:spPr>
            <a:xfrm>
              <a:off x="257140" y="557187"/>
              <a:ext cx="3544373" cy="899991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圆角矩形 4"/>
            <p:cNvSpPr/>
            <p:nvPr>
              <p:custDataLst>
                <p:tags r:id="rId8"/>
              </p:custDataLst>
            </p:nvPr>
          </p:nvSpPr>
          <p:spPr>
            <a:xfrm>
              <a:off x="301584" y="601631"/>
              <a:ext cx="3455486" cy="81110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1920" tIns="60960" rIns="121920" bIns="60960" anchor="ctr"/>
            <a:p>
              <a:pPr marL="0" marR="0" lvl="0" indent="0" algn="ctr" defTabSz="1422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+mn-cs"/>
                </a:rPr>
                <a:t>前面触诊甲状腺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6631" name="组合 8"/>
          <p:cNvGrpSpPr/>
          <p:nvPr>
            <p:custDataLst>
              <p:tags r:id="rId9"/>
            </p:custDataLst>
          </p:nvPr>
        </p:nvGrpSpPr>
        <p:grpSpPr>
          <a:xfrm>
            <a:off x="7298690" y="5104130"/>
            <a:ext cx="3545205" cy="900430"/>
            <a:chOff x="257140" y="557187"/>
            <a:chExt cx="3544373" cy="899991"/>
          </a:xfrm>
        </p:grpSpPr>
        <p:sp>
          <p:nvSpPr>
            <p:cNvPr id="10" name="圆角矩形 9"/>
            <p:cNvSpPr/>
            <p:nvPr>
              <p:custDataLst>
                <p:tags r:id="rId10"/>
              </p:custDataLst>
            </p:nvPr>
          </p:nvSpPr>
          <p:spPr>
            <a:xfrm>
              <a:off x="257140" y="557187"/>
              <a:ext cx="3544373" cy="899991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圆角矩形 4"/>
            <p:cNvSpPr/>
            <p:nvPr>
              <p:custDataLst>
                <p:tags r:id="rId11"/>
              </p:custDataLst>
            </p:nvPr>
          </p:nvSpPr>
          <p:spPr>
            <a:xfrm>
              <a:off x="301584" y="601631"/>
              <a:ext cx="3455486" cy="81110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1920" tIns="60960" rIns="121920" bIns="60960" anchor="ctr"/>
            <a:p>
              <a:pPr marL="0" marR="0" lvl="0" indent="0" algn="ctr" defTabSz="1422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+mn-cs"/>
                </a:rPr>
                <a:t>后面触诊甲状腺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803" y="228917"/>
            <a:ext cx="10564260" cy="55435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32049" y="2114550"/>
            <a:ext cx="7609840" cy="23069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任务</a:t>
            </a:r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四</a:t>
            </a:r>
            <a:endParaRPr lang="zh-CN" altLang="en-US" sz="72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胸部</a:t>
            </a:r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检查</a:t>
            </a:r>
            <a:endParaRPr lang="zh-CN" altLang="en-US" sz="72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9784873da7d5dd939555a422eff551ceed9e77a644dba-7A8xtg"/>
          <p:cNvPicPr>
            <a:picLocks noChangeAspect="1"/>
          </p:cNvPicPr>
          <p:nvPr/>
        </p:nvPicPr>
        <p:blipFill>
          <a:blip r:embed="rId1"/>
          <a:srcRect l="12780" t="2600" r="33949" b="13746"/>
          <a:stretch>
            <a:fillRect/>
          </a:stretch>
        </p:blipFill>
        <p:spPr>
          <a:xfrm>
            <a:off x="-15875" y="19685"/>
            <a:ext cx="3674110" cy="686562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9855" y="132715"/>
            <a:ext cx="3422650" cy="6640195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84250" y="1511935"/>
            <a:ext cx="145288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charset="-122"/>
                <a:ea typeface="黑体" panose="02010609060101010101" charset="-122"/>
              </a:rPr>
              <a:t>目</a:t>
            </a:r>
            <a:endParaRPr lang="zh-CN" altLang="en-US" sz="9600" b="1">
              <a:solidFill>
                <a:srgbClr val="5A84A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charset="-122"/>
                <a:ea typeface="黑体" panose="02010609060101010101" charset="-122"/>
              </a:rPr>
              <a:t>录</a:t>
            </a:r>
            <a:endParaRPr lang="zh-CN" altLang="en-US" sz="9600" b="1">
              <a:solidFill>
                <a:srgbClr val="5A84A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2"/>
            </p:custDataLst>
          </p:nvPr>
        </p:nvGrpSpPr>
        <p:grpSpPr>
          <a:xfrm>
            <a:off x="3968022" y="1644382"/>
            <a:ext cx="3498580" cy="540000"/>
            <a:chOff x="1397186" y="3857714"/>
            <a:chExt cx="4055189" cy="549605"/>
          </a:xfrm>
        </p:grpSpPr>
        <p:sp>
          <p:nvSpPr>
            <p:cNvPr id="54" name="_14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九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55" name="矩形 54"/>
            <p:cNvSpPr/>
            <p:nvPr>
              <p:custDataLst>
                <p:tags r:id="rId4"/>
              </p:custDataLst>
            </p:nvPr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内分泌与代谢性</a:t>
              </a:r>
              <a:r>
                <a:rPr lang="zh-CN" altLang="en-US" sz="16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疾病</a:t>
              </a:r>
              <a:endParaRPr lang="zh-CN" altLang="en-US" sz="16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18" name="组合 17"/>
          <p:cNvGrpSpPr/>
          <p:nvPr>
            <p:custDataLst>
              <p:tags r:id="rId5"/>
            </p:custDataLst>
          </p:nvPr>
        </p:nvGrpSpPr>
        <p:grpSpPr>
          <a:xfrm>
            <a:off x="7990570" y="1644382"/>
            <a:ext cx="3698922" cy="540000"/>
            <a:chOff x="1397186" y="3857714"/>
            <a:chExt cx="4225649" cy="549605"/>
          </a:xfrm>
        </p:grpSpPr>
        <p:sp>
          <p:nvSpPr>
            <p:cNvPr id="20" name="_14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十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1" name="矩形 20"/>
            <p:cNvSpPr/>
            <p:nvPr>
              <p:custDataLst>
                <p:tags r:id="rId7"/>
              </p:custDataLst>
            </p:nvPr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50000"/>
                </a:lnSpc>
              </a:pPr>
              <a:r>
                <a:rPr lang="zh-CN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风湿性</a:t>
              </a:r>
              <a:r>
                <a:rPr lang="zh-CN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疾病</a:t>
              </a:r>
              <a:endParaRPr lang="zh-CN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3" name="组合 22"/>
          <p:cNvGrpSpPr/>
          <p:nvPr>
            <p:custDataLst>
              <p:tags r:id="rId8"/>
            </p:custDataLst>
          </p:nvPr>
        </p:nvGrpSpPr>
        <p:grpSpPr>
          <a:xfrm>
            <a:off x="3968022" y="2553957"/>
            <a:ext cx="3498580" cy="539984"/>
            <a:chOff x="1397186" y="3857714"/>
            <a:chExt cx="4225649" cy="549589"/>
          </a:xfrm>
        </p:grpSpPr>
        <p:sp>
          <p:nvSpPr>
            <p:cNvPr id="24" name="_14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397186" y="3857714"/>
              <a:ext cx="1171922" cy="549351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十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一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5" name="矩形 24"/>
            <p:cNvSpPr/>
            <p:nvPr>
              <p:custDataLst>
                <p:tags r:id="rId10"/>
              </p:custDataLst>
            </p:nvPr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血液系统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疾病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6" name="组合 25"/>
          <p:cNvGrpSpPr/>
          <p:nvPr>
            <p:custDataLst>
              <p:tags r:id="rId11"/>
            </p:custDataLst>
          </p:nvPr>
        </p:nvGrpSpPr>
        <p:grpSpPr>
          <a:xfrm>
            <a:off x="7990570" y="2553957"/>
            <a:ext cx="3698922" cy="540000"/>
            <a:chOff x="1397186" y="3857714"/>
            <a:chExt cx="4055189" cy="549605"/>
          </a:xfrm>
        </p:grpSpPr>
        <p:sp>
          <p:nvSpPr>
            <p:cNvPr id="27" name="_14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十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二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8" name="矩形 27"/>
            <p:cNvSpPr/>
            <p:nvPr>
              <p:custDataLst>
                <p:tags r:id="rId13"/>
              </p:custDataLst>
            </p:nvPr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神经系统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疾病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9" name="组合 28"/>
          <p:cNvGrpSpPr/>
          <p:nvPr>
            <p:custDataLst>
              <p:tags r:id="rId14"/>
            </p:custDataLst>
          </p:nvPr>
        </p:nvGrpSpPr>
        <p:grpSpPr>
          <a:xfrm>
            <a:off x="3968022" y="3472028"/>
            <a:ext cx="3498580" cy="540000"/>
            <a:chOff x="1397186" y="3857714"/>
            <a:chExt cx="4055189" cy="549605"/>
          </a:xfrm>
        </p:grpSpPr>
        <p:sp>
          <p:nvSpPr>
            <p:cNvPr id="31" name="_14"/>
            <p:cNvSpPr txBox="1"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十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三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33" name="矩形 32"/>
            <p:cNvSpPr/>
            <p:nvPr>
              <p:custDataLst>
                <p:tags r:id="rId16"/>
              </p:custDataLst>
            </p:nvPr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外科学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总论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34" name="组合 33"/>
          <p:cNvGrpSpPr/>
          <p:nvPr>
            <p:custDataLst>
              <p:tags r:id="rId17"/>
            </p:custDataLst>
          </p:nvPr>
        </p:nvGrpSpPr>
        <p:grpSpPr>
          <a:xfrm>
            <a:off x="7990570" y="3463138"/>
            <a:ext cx="3698922" cy="540000"/>
            <a:chOff x="1397186" y="3857714"/>
            <a:chExt cx="4225649" cy="549605"/>
          </a:xfrm>
        </p:grpSpPr>
        <p:sp>
          <p:nvSpPr>
            <p:cNvPr id="35" name="_14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十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四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36" name="矩形 35"/>
            <p:cNvSpPr/>
            <p:nvPr>
              <p:custDataLst>
                <p:tags r:id="rId19"/>
              </p:custDataLst>
            </p:nvPr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运动系统疾病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193942" y="58649"/>
            <a:ext cx="1863090" cy="53403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</a:t>
            </a:r>
            <a:r>
              <a:rPr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目标</a:t>
            </a:r>
            <a:endParaRPr sz="30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5364" name="组合 61475"/>
          <p:cNvGrpSpPr/>
          <p:nvPr>
            <p:custDataLst>
              <p:tags r:id="rId2"/>
            </p:custDataLst>
          </p:nvPr>
        </p:nvGrpSpPr>
        <p:grpSpPr>
          <a:xfrm>
            <a:off x="975360" y="1560830"/>
            <a:ext cx="7398906" cy="979488"/>
            <a:chOff x="1215" y="1531"/>
            <a:chExt cx="4661" cy="617"/>
          </a:xfrm>
        </p:grpSpPr>
        <p:grpSp>
          <p:nvGrpSpPr>
            <p:cNvPr id="15382" name="组合 61447"/>
            <p:cNvGrpSpPr/>
            <p:nvPr/>
          </p:nvGrpSpPr>
          <p:grpSpPr>
            <a:xfrm>
              <a:off x="1215" y="1531"/>
              <a:ext cx="476" cy="456"/>
              <a:chOff x="1003" y="3165"/>
              <a:chExt cx="1536" cy="1468"/>
            </a:xfrm>
          </p:grpSpPr>
          <p:sp>
            <p:nvSpPr>
              <p:cNvPr id="15386" name="六边形 61448"/>
              <p:cNvSpPr/>
              <p:nvPr>
                <p:custDataLst>
                  <p:tags r:id="rId3"/>
                </p:custDataLst>
              </p:nvPr>
            </p:nvSpPr>
            <p:spPr>
              <a:xfrm>
                <a:off x="1003" y="3307"/>
                <a:ext cx="1536" cy="1326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87" name="六边形 61449"/>
              <p:cNvSpPr/>
              <p:nvPr>
                <p:custDataLst>
                  <p:tags r:id="rId4"/>
                </p:custDataLst>
              </p:nvPr>
            </p:nvSpPr>
            <p:spPr>
              <a:xfrm>
                <a:off x="1003" y="3165"/>
                <a:ext cx="1536" cy="1327"/>
              </a:xfrm>
              <a:prstGeom prst="hexagon">
                <a:avLst>
                  <a:gd name="adj" fmla="val 28915"/>
                  <a:gd name="vf" fmla="val 115470"/>
                </a:avLst>
              </a:prstGeom>
              <a:gradFill rotWithShape="1">
                <a:gsLst>
                  <a:gs pos="0">
                    <a:srgbClr val="E6E6E6">
                      <a:alpha val="100000"/>
                    </a:srgbClr>
                  </a:gs>
                  <a:gs pos="7500">
                    <a:srgbClr val="7D8496">
                      <a:alpha val="100000"/>
                    </a:srgbClr>
                  </a:gs>
                  <a:gs pos="26500">
                    <a:srgbClr val="E6E6E6">
                      <a:alpha val="100000"/>
                    </a:srgbClr>
                  </a:gs>
                  <a:gs pos="34000">
                    <a:srgbClr val="7D8496">
                      <a:alpha val="100000"/>
                    </a:srgbClr>
                  </a:gs>
                  <a:gs pos="46500">
                    <a:srgbClr val="E6E6E6">
                      <a:alpha val="100000"/>
                    </a:srgbClr>
                  </a:gs>
                  <a:gs pos="50000">
                    <a:srgbClr val="FFFFFF">
                      <a:alpha val="100000"/>
                    </a:srgbClr>
                  </a:gs>
                  <a:gs pos="53500">
                    <a:srgbClr val="E6E6E6">
                      <a:alpha val="100000"/>
                    </a:srgbClr>
                  </a:gs>
                  <a:gs pos="66000">
                    <a:srgbClr val="7D8496">
                      <a:alpha val="100000"/>
                    </a:srgbClr>
                  </a:gs>
                  <a:gs pos="73500">
                    <a:srgbClr val="E6E6E6">
                      <a:alpha val="100000"/>
                    </a:srgbClr>
                  </a:gs>
                  <a:gs pos="92500">
                    <a:srgbClr val="7D8496">
                      <a:alpha val="100000"/>
                    </a:srgbClr>
                  </a:gs>
                  <a:gs pos="100000">
                    <a:srgbClr val="E6E6E6">
                      <a:alpha val="100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C0C0C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88" name="六边形 61450"/>
              <p:cNvSpPr/>
              <p:nvPr>
                <p:custDataLst>
                  <p:tags r:id="rId5"/>
                </p:custDataLst>
              </p:nvPr>
            </p:nvSpPr>
            <p:spPr>
              <a:xfrm>
                <a:off x="1148" y="3307"/>
                <a:ext cx="1350" cy="1166"/>
              </a:xfrm>
              <a:prstGeom prst="hexagon">
                <a:avLst>
                  <a:gd name="adj" fmla="val 28891"/>
                  <a:gd name="vf" fmla="val 115470"/>
                </a:avLst>
              </a:prstGeom>
              <a:gradFill rotWithShape="1">
                <a:gsLst>
                  <a:gs pos="0">
                    <a:srgbClr val="1B2A52"/>
                  </a:gs>
                  <a:gs pos="100000">
                    <a:schemeClr val="hlink"/>
                  </a:gs>
                </a:gsLst>
                <a:lin ang="2700000" scaled="1"/>
                <a:tileRect/>
              </a:gradFill>
              <a:ln w="952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383" name="直接连接符 61455"/>
            <p:cNvSpPr/>
            <p:nvPr>
              <p:custDataLst>
                <p:tags r:id="rId6"/>
              </p:custDataLst>
            </p:nvPr>
          </p:nvSpPr>
          <p:spPr>
            <a:xfrm flipV="1">
              <a:off x="1735" y="2127"/>
              <a:ext cx="3303" cy="21"/>
            </a:xfrm>
            <a:prstGeom prst="line">
              <a:avLst/>
            </a:prstGeom>
            <a:ln w="25400" cap="flat" cmpd="sng">
              <a:solidFill>
                <a:schemeClr val="folHlink"/>
              </a:solidFill>
              <a:prstDash val="sysDot"/>
              <a:headEnd type="none" w="med" len="med"/>
              <a:tailEnd type="oval" w="med" len="med"/>
            </a:ln>
          </p:spPr>
        </p:sp>
        <p:sp>
          <p:nvSpPr>
            <p:cNvPr id="15384" name="文本框 61456"/>
            <p:cNvSpPr txBox="1"/>
            <p:nvPr>
              <p:custDataLst>
                <p:tags r:id="rId7"/>
              </p:custDataLst>
            </p:nvPr>
          </p:nvSpPr>
          <p:spPr>
            <a:xfrm>
              <a:off x="1706" y="1531"/>
              <a:ext cx="4170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algn="l"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掌握：</a:t>
              </a: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  <a:sym typeface="+mn-ea"/>
                </a:rPr>
                <a:t>胸部常用的体表标志；肺、心脏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algn="l" eaLnBrk="0" hangingPunct="0"/>
              <a:r>
                <a: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  <a:sym typeface="+mn-ea"/>
                </a:rPr>
                <a:t>           </a:t>
              </a: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  <a:sym typeface="+mn-ea"/>
                </a:rPr>
                <a:t>检查的异常体征及临床意义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85" name="文本框 61457"/>
            <p:cNvSpPr txBox="1"/>
            <p:nvPr>
              <p:custDataLst>
                <p:tags r:id="rId8"/>
              </p:custDataLst>
            </p:nvPr>
          </p:nvSpPr>
          <p:spPr>
            <a:xfrm>
              <a:off x="1350" y="1575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365" name="组合 61476"/>
          <p:cNvGrpSpPr/>
          <p:nvPr>
            <p:custDataLst>
              <p:tags r:id="rId9"/>
            </p:custDataLst>
          </p:nvPr>
        </p:nvGrpSpPr>
        <p:grpSpPr>
          <a:xfrm>
            <a:off x="963930" y="3100705"/>
            <a:ext cx="6383338" cy="664845"/>
            <a:chOff x="1248" y="1947"/>
            <a:chExt cx="4021" cy="419"/>
          </a:xfrm>
        </p:grpSpPr>
        <p:grpSp>
          <p:nvGrpSpPr>
            <p:cNvPr id="15375" name="组合 61451"/>
            <p:cNvGrpSpPr/>
            <p:nvPr/>
          </p:nvGrpSpPr>
          <p:grpSpPr>
            <a:xfrm>
              <a:off x="1248" y="1947"/>
              <a:ext cx="480" cy="419"/>
              <a:chOff x="3174" y="2656"/>
              <a:chExt cx="1549" cy="1351"/>
            </a:xfrm>
          </p:grpSpPr>
          <p:sp>
            <p:nvSpPr>
              <p:cNvPr id="15379" name="六边形 61452"/>
              <p:cNvSpPr/>
              <p:nvPr>
                <p:custDataLst>
                  <p:tags r:id="rId10"/>
                </p:custDataLst>
              </p:nvPr>
            </p:nvSpPr>
            <p:spPr>
              <a:xfrm>
                <a:off x="3187" y="2679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80" name="六边形 61453"/>
              <p:cNvSpPr/>
              <p:nvPr>
                <p:custDataLst>
                  <p:tags r:id="rId11"/>
                </p:custDataLst>
              </p:nvPr>
            </p:nvSpPr>
            <p:spPr>
              <a:xfrm>
                <a:off x="3174" y="2656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gradFill rotWithShape="1">
                <a:gsLst>
                  <a:gs pos="0">
                    <a:srgbClr val="E6E6E6">
                      <a:alpha val="100000"/>
                    </a:srgbClr>
                  </a:gs>
                  <a:gs pos="7500">
                    <a:srgbClr val="7D8496">
                      <a:alpha val="100000"/>
                    </a:srgbClr>
                  </a:gs>
                  <a:gs pos="26500">
                    <a:srgbClr val="E6E6E6">
                      <a:alpha val="100000"/>
                    </a:srgbClr>
                  </a:gs>
                  <a:gs pos="34000">
                    <a:srgbClr val="7D8496">
                      <a:alpha val="100000"/>
                    </a:srgbClr>
                  </a:gs>
                  <a:gs pos="46500">
                    <a:srgbClr val="E6E6E6">
                      <a:alpha val="100000"/>
                    </a:srgbClr>
                  </a:gs>
                  <a:gs pos="50000">
                    <a:srgbClr val="FFFFFF">
                      <a:alpha val="100000"/>
                    </a:srgbClr>
                  </a:gs>
                  <a:gs pos="53500">
                    <a:srgbClr val="E6E6E6">
                      <a:alpha val="100000"/>
                    </a:srgbClr>
                  </a:gs>
                  <a:gs pos="66000">
                    <a:srgbClr val="7D8496">
                      <a:alpha val="100000"/>
                    </a:srgbClr>
                  </a:gs>
                  <a:gs pos="73500">
                    <a:srgbClr val="E6E6E6">
                      <a:alpha val="100000"/>
                    </a:srgbClr>
                  </a:gs>
                  <a:gs pos="92500">
                    <a:srgbClr val="7D8496">
                      <a:alpha val="100000"/>
                    </a:srgbClr>
                  </a:gs>
                  <a:gs pos="100000">
                    <a:srgbClr val="E6E6E6">
                      <a:alpha val="100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C0C0C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81" name="六边形 61454"/>
              <p:cNvSpPr/>
              <p:nvPr>
                <p:custDataLst>
                  <p:tags r:id="rId12"/>
                </p:custDataLst>
              </p:nvPr>
            </p:nvSpPr>
            <p:spPr>
              <a:xfrm>
                <a:off x="3264" y="2736"/>
                <a:ext cx="1350" cy="1168"/>
              </a:xfrm>
              <a:prstGeom prst="hexagon">
                <a:avLst>
                  <a:gd name="adj" fmla="val 28895"/>
                  <a:gd name="vf" fmla="val 115470"/>
                </a:avLst>
              </a:prstGeom>
              <a:gradFill rotWithShape="1">
                <a:gsLst>
                  <a:gs pos="0">
                    <a:srgbClr val="194C60"/>
                  </a:gs>
                  <a:gs pos="100000">
                    <a:schemeClr val="accent1"/>
                  </a:gs>
                </a:gsLst>
                <a:lin ang="2700000" scaled="1"/>
                <a:tileRect/>
              </a:gradFill>
              <a:ln w="952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376" name="直接连接符 61458"/>
            <p:cNvSpPr/>
            <p:nvPr>
              <p:custDataLst>
                <p:tags r:id="rId13"/>
              </p:custDataLst>
            </p:nvPr>
          </p:nvSpPr>
          <p:spPr>
            <a:xfrm>
              <a:off x="1632" y="2322"/>
              <a:ext cx="3555" cy="10"/>
            </a:xfrm>
            <a:prstGeom prst="line">
              <a:avLst/>
            </a:prstGeom>
            <a:ln w="25400" cap="flat" cmpd="sng">
              <a:solidFill>
                <a:schemeClr val="folHlink"/>
              </a:solidFill>
              <a:prstDash val="sysDot"/>
              <a:headEnd type="none" w="med" len="med"/>
              <a:tailEnd type="oval" w="med" len="med"/>
            </a:ln>
          </p:spPr>
        </p:sp>
        <p:sp>
          <p:nvSpPr>
            <p:cNvPr id="15377" name="文本框 61459"/>
            <p:cNvSpPr txBox="1"/>
            <p:nvPr>
              <p:custDataLst>
                <p:tags r:id="rId14"/>
              </p:custDataLst>
            </p:nvPr>
          </p:nvSpPr>
          <p:spPr>
            <a:xfrm>
              <a:off x="1698" y="1992"/>
              <a:ext cx="3571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l"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  <a:sym typeface="+mn-ea"/>
                </a:rPr>
                <a:t>熟悉：胸部检查的内容、顺序及检查方法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78" name="文本框 61460"/>
            <p:cNvSpPr txBox="1"/>
            <p:nvPr>
              <p:custDataLst>
                <p:tags r:id="rId15"/>
              </p:custDataLst>
            </p:nvPr>
          </p:nvSpPr>
          <p:spPr>
            <a:xfrm>
              <a:off x="1372" y="2009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366" name="组合 61477"/>
          <p:cNvGrpSpPr/>
          <p:nvPr>
            <p:custDataLst>
              <p:tags r:id="rId16"/>
            </p:custDataLst>
          </p:nvPr>
        </p:nvGrpSpPr>
        <p:grpSpPr>
          <a:xfrm>
            <a:off x="1046480" y="4592955"/>
            <a:ext cx="7135813" cy="901270"/>
            <a:chOff x="1248" y="2509"/>
            <a:chExt cx="4495" cy="568"/>
          </a:xfrm>
        </p:grpSpPr>
        <p:grpSp>
          <p:nvGrpSpPr>
            <p:cNvPr id="15368" name="组合 61461"/>
            <p:cNvGrpSpPr/>
            <p:nvPr/>
          </p:nvGrpSpPr>
          <p:grpSpPr>
            <a:xfrm>
              <a:off x="1248" y="2509"/>
              <a:ext cx="480" cy="419"/>
              <a:chOff x="1110" y="2656"/>
              <a:chExt cx="1549" cy="1351"/>
            </a:xfrm>
          </p:grpSpPr>
          <p:sp>
            <p:nvSpPr>
              <p:cNvPr id="15372" name="六边形 61462"/>
              <p:cNvSpPr/>
              <p:nvPr>
                <p:custDataLst>
                  <p:tags r:id="rId17"/>
                </p:custDataLst>
              </p:nvPr>
            </p:nvSpPr>
            <p:spPr>
              <a:xfrm>
                <a:off x="1123" y="2679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3" name="六边形 61463"/>
              <p:cNvSpPr/>
              <p:nvPr>
                <p:custDataLst>
                  <p:tags r:id="rId18"/>
                </p:custDataLst>
              </p:nvPr>
            </p:nvSpPr>
            <p:spPr>
              <a:xfrm>
                <a:off x="1110" y="2656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gradFill rotWithShape="1">
                <a:gsLst>
                  <a:gs pos="0">
                    <a:srgbClr val="E6E6E6">
                      <a:alpha val="100000"/>
                    </a:srgbClr>
                  </a:gs>
                  <a:gs pos="7500">
                    <a:srgbClr val="7D8496">
                      <a:alpha val="100000"/>
                    </a:srgbClr>
                  </a:gs>
                  <a:gs pos="26500">
                    <a:srgbClr val="E6E6E6">
                      <a:alpha val="100000"/>
                    </a:srgbClr>
                  </a:gs>
                  <a:gs pos="34000">
                    <a:srgbClr val="7D8496">
                      <a:alpha val="100000"/>
                    </a:srgbClr>
                  </a:gs>
                  <a:gs pos="46500">
                    <a:srgbClr val="E6E6E6">
                      <a:alpha val="100000"/>
                    </a:srgbClr>
                  </a:gs>
                  <a:gs pos="50000">
                    <a:srgbClr val="FFFFFF">
                      <a:alpha val="100000"/>
                    </a:srgbClr>
                  </a:gs>
                  <a:gs pos="53500">
                    <a:srgbClr val="E6E6E6">
                      <a:alpha val="100000"/>
                    </a:srgbClr>
                  </a:gs>
                  <a:gs pos="66000">
                    <a:srgbClr val="7D8496">
                      <a:alpha val="100000"/>
                    </a:srgbClr>
                  </a:gs>
                  <a:gs pos="73500">
                    <a:srgbClr val="E6E6E6">
                      <a:alpha val="100000"/>
                    </a:srgbClr>
                  </a:gs>
                  <a:gs pos="92500">
                    <a:srgbClr val="7D8496">
                      <a:alpha val="100000"/>
                    </a:srgbClr>
                  </a:gs>
                  <a:gs pos="100000">
                    <a:srgbClr val="E6E6E6">
                      <a:alpha val="100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C0C0C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4" name="六边形 61464"/>
              <p:cNvSpPr/>
              <p:nvPr>
                <p:custDataLst>
                  <p:tags r:id="rId19"/>
                </p:custDataLst>
              </p:nvPr>
            </p:nvSpPr>
            <p:spPr>
              <a:xfrm>
                <a:off x="1200" y="2736"/>
                <a:ext cx="1350" cy="1168"/>
              </a:xfrm>
              <a:prstGeom prst="hexagon">
                <a:avLst>
                  <a:gd name="adj" fmla="val 28895"/>
                  <a:gd name="vf" fmla="val 115470"/>
                </a:avLst>
              </a:prstGeom>
              <a:gradFill rotWithShape="1">
                <a:gsLst>
                  <a:gs pos="0">
                    <a:srgbClr val="1B2A52"/>
                  </a:gs>
                  <a:gs pos="100000">
                    <a:schemeClr val="hlink"/>
                  </a:gs>
                </a:gsLst>
                <a:lin ang="2700000" scaled="1"/>
                <a:tileRect/>
              </a:gradFill>
              <a:ln w="952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369" name="直接连接符 61469"/>
            <p:cNvSpPr/>
            <p:nvPr>
              <p:custDataLst>
                <p:tags r:id="rId20"/>
              </p:custDataLst>
            </p:nvPr>
          </p:nvSpPr>
          <p:spPr>
            <a:xfrm flipV="1">
              <a:off x="1788" y="2886"/>
              <a:ext cx="3865" cy="6"/>
            </a:xfrm>
            <a:prstGeom prst="line">
              <a:avLst/>
            </a:prstGeom>
            <a:ln w="25400" cap="flat" cmpd="sng">
              <a:solidFill>
                <a:schemeClr val="folHlink"/>
              </a:solidFill>
              <a:prstDash val="sysDot"/>
              <a:headEnd type="none" w="med" len="med"/>
              <a:tailEnd type="oval" w="med" len="med"/>
            </a:ln>
          </p:spPr>
        </p:sp>
        <p:sp>
          <p:nvSpPr>
            <p:cNvPr id="15370" name="文本框 61470"/>
            <p:cNvSpPr txBox="1"/>
            <p:nvPr>
              <p:custDataLst>
                <p:tags r:id="rId21"/>
              </p:custDataLst>
            </p:nvPr>
          </p:nvSpPr>
          <p:spPr>
            <a:xfrm>
              <a:off x="1788" y="2554"/>
              <a:ext cx="3955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l"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  <a:sym typeface="+mn-ea"/>
                </a:rPr>
                <a:t>了解：肺脏、心脏检查的操作要点及注意事项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71" name="文本框 61471"/>
            <p:cNvSpPr txBox="1"/>
            <p:nvPr>
              <p:custDataLst>
                <p:tags r:id="rId22"/>
              </p:custDataLst>
            </p:nvPr>
          </p:nvSpPr>
          <p:spPr>
            <a:xfrm>
              <a:off x="1372" y="2571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  <a:endPara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一、体表标志 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28676" name="组合 66563"/>
          <p:cNvGrpSpPr/>
          <p:nvPr/>
        </p:nvGrpSpPr>
        <p:grpSpPr>
          <a:xfrm>
            <a:off x="1012825" y="895985"/>
            <a:ext cx="8491855" cy="1494155"/>
            <a:chOff x="912" y="1008"/>
            <a:chExt cx="3984" cy="912"/>
          </a:xfrm>
        </p:grpSpPr>
        <p:sp>
          <p:nvSpPr>
            <p:cNvPr id="9219" name="圆角矩形 66564"/>
            <p:cNvSpPr>
              <a:spLocks noChangeArrowheads="1"/>
            </p:cNvSpPr>
            <p:nvPr/>
          </p:nvSpPr>
          <p:spPr bwMode="auto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3F3F3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8693" name="组合 66565"/>
            <p:cNvGrpSpPr/>
            <p:nvPr/>
          </p:nvGrpSpPr>
          <p:grpSpPr>
            <a:xfrm>
              <a:off x="977" y="1088"/>
              <a:ext cx="768" cy="746"/>
              <a:chOff x="977" y="1088"/>
              <a:chExt cx="768" cy="746"/>
            </a:xfrm>
          </p:grpSpPr>
          <p:sp>
            <p:nvSpPr>
              <p:cNvPr id="28695" name="圆角矩形 66566"/>
              <p:cNvSpPr/>
              <p:nvPr/>
            </p:nvSpPr>
            <p:spPr>
              <a:xfrm>
                <a:off x="977" y="1088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267291"/>
                  </a:gs>
                </a:gsLst>
                <a:lin ang="5400000" scaled="1"/>
                <a:tileRect/>
              </a:gra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222" name="任意多边形 66567"/>
              <p:cNvSpPr>
                <a:spLocks noChangeArrowheads="1"/>
              </p:cNvSpPr>
              <p:nvPr/>
            </p:nvSpPr>
            <p:spPr bwMode="auto">
              <a:xfrm>
                <a:off x="1047" y="1140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1CDE5"/>
                  </a:gs>
                  <a:gs pos="50000">
                    <a:schemeClr val="accent1">
                      <a:alpha val="0"/>
                    </a:schemeClr>
                  </a:gs>
                  <a:gs pos="100000">
                    <a:srgbClr val="91CDE5"/>
                  </a:gs>
                </a:gsLst>
                <a:lin ang="2700000" scaled="1"/>
              </a:gradFill>
              <a:ln w="0">
                <a:noFill/>
                <a:round/>
              </a:ln>
            </p:spPr>
            <p:txBody>
              <a:bodyPr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6569" name="文本框 66568"/>
              <p:cNvSpPr txBox="1"/>
              <p:nvPr/>
            </p:nvSpPr>
            <p:spPr>
              <a:xfrm>
                <a:off x="1074" y="1138"/>
                <a:ext cx="613" cy="58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8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骨骼</a:t>
                </a:r>
                <a:endParaRPr kumimoji="0" lang="en-US" altLang="zh-CN" sz="2800" kern="1200" cap="none" spc="0" normalizeH="0" baseline="0" noProof="0"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8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标志</a:t>
                </a:r>
                <a:endParaRPr kumimoji="0" lang="zh-CN" altLang="zh-CN" sz="2800" kern="1200" cap="none" spc="0" normalizeH="0" baseline="0" noProof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8694" name="文本框 66569"/>
            <p:cNvSpPr txBox="1"/>
            <p:nvPr/>
          </p:nvSpPr>
          <p:spPr>
            <a:xfrm>
              <a:off x="1823" y="1071"/>
              <a:ext cx="2986" cy="7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noAutofit/>
            </a:bodyPr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胸骨上切迹、胸骨角、胸骨柄、剑突、腹上角、肋骨、肋间隙、肩胛骨、脊柱棘突、肋脊角。</a:t>
              </a:r>
              <a:endParaRPr lang="zh-CN" altLang="en-US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8677" name="组合 66570"/>
          <p:cNvGrpSpPr/>
          <p:nvPr/>
        </p:nvGrpSpPr>
        <p:grpSpPr>
          <a:xfrm>
            <a:off x="1012825" y="2690495"/>
            <a:ext cx="8554085" cy="1560830"/>
            <a:chOff x="912" y="2016"/>
            <a:chExt cx="3984" cy="912"/>
          </a:xfrm>
        </p:grpSpPr>
        <p:sp>
          <p:nvSpPr>
            <p:cNvPr id="9226" name="圆角矩形 66571"/>
            <p:cNvSpPr>
              <a:spLocks noChangeArrowheads="1"/>
            </p:cNvSpPr>
            <p:nvPr/>
          </p:nvSpPr>
          <p:spPr bwMode="auto">
            <a:xfrm>
              <a:off x="912" y="201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2F2F2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8687" name="组合 66572"/>
            <p:cNvGrpSpPr/>
            <p:nvPr/>
          </p:nvGrpSpPr>
          <p:grpSpPr>
            <a:xfrm>
              <a:off x="999" y="2100"/>
              <a:ext cx="788" cy="746"/>
              <a:chOff x="999" y="2100"/>
              <a:chExt cx="788" cy="746"/>
            </a:xfrm>
          </p:grpSpPr>
          <p:sp>
            <p:nvSpPr>
              <p:cNvPr id="28689" name="圆角矩形 66573"/>
              <p:cNvSpPr/>
              <p:nvPr/>
            </p:nvSpPr>
            <p:spPr>
              <a:xfrm>
                <a:off x="999" y="2100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7187C6"/>
                  </a:gs>
                  <a:gs pos="100000">
                    <a:schemeClr val="hlink"/>
                  </a:gs>
                </a:gsLst>
                <a:lin ang="5400000" scaled="1"/>
                <a:tileRect/>
              </a:gra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8690" name="任意多边形 66574"/>
              <p:cNvSpPr/>
              <p:nvPr/>
            </p:nvSpPr>
            <p:spPr>
              <a:xfrm>
                <a:off x="1047" y="2148"/>
                <a:ext cx="383" cy="373"/>
              </a:xfrm>
              <a:custGeom>
                <a:avLst/>
                <a:gdLst>
                  <a:gd name="txL" fmla="*/ 0 w 596"/>
                  <a:gd name="txT" fmla="*/ 0 h 598"/>
                  <a:gd name="txR" fmla="*/ 596 w 596"/>
                  <a:gd name="txB" fmla="*/ 598 h 598"/>
                </a:gdLst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0" y="14"/>
                  </a:cxn>
                  <a:cxn ang="0">
                    <a:pos x="4" y="4"/>
                  </a:cxn>
                  <a:cxn ang="0">
                    <a:pos x="17" y="0"/>
                  </a:cxn>
                  <a:cxn ang="0">
                    <a:pos x="3" y="0"/>
                  </a:cxn>
                </a:cxnLst>
                <a:rect l="txL" t="txT" r="txR" b="tx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CB9DE"/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  <a:tileRect/>
              </a:gradFill>
              <a:ln w="0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8691" name="文本框 66575"/>
              <p:cNvSpPr txBox="1"/>
              <p:nvPr/>
            </p:nvSpPr>
            <p:spPr>
              <a:xfrm>
                <a:off x="1073" y="2173"/>
                <a:ext cx="714" cy="55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r>
                  <a:rPr lang="zh-CN" altLang="en-US" sz="2800" dirty="0">
                    <a:latin typeface="Arial" panose="020B0604020202020204" pitchFamily="34" charset="0"/>
                    <a:ea typeface="宋体" panose="02010600030101010101" pitchFamily="2" charset="-122"/>
                  </a:rPr>
                  <a:t>垂直线</a:t>
                </a:r>
                <a:endParaRPr lang="en-US" altLang="zh-CN" sz="28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  <a:p>
                <a:r>
                  <a:rPr lang="zh-CN" altLang="en-US" sz="2800" dirty="0">
                    <a:latin typeface="Arial" panose="020B0604020202020204" pitchFamily="34" charset="0"/>
                    <a:ea typeface="宋体" panose="02010600030101010101" pitchFamily="2" charset="-122"/>
                  </a:rPr>
                  <a:t>  标志</a:t>
                </a:r>
                <a:endParaRPr lang="zh-CN" altLang="en-US" sz="28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8688" name="文本框 66576"/>
            <p:cNvSpPr txBox="1"/>
            <p:nvPr/>
          </p:nvSpPr>
          <p:spPr>
            <a:xfrm>
              <a:off x="1817" y="2053"/>
              <a:ext cx="2928" cy="7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前正中线、锁骨中线、胸骨线、腋前线、腋中线、腋后线、肩胛线、后正中线。 </a:t>
              </a:r>
              <a:endParaRPr lang="zh-CN" altLang="en-US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8678" name="组合 66577"/>
          <p:cNvGrpSpPr/>
          <p:nvPr/>
        </p:nvGrpSpPr>
        <p:grpSpPr>
          <a:xfrm>
            <a:off x="1107746" y="4679315"/>
            <a:ext cx="8655379" cy="1608455"/>
            <a:chOff x="912" y="3036"/>
            <a:chExt cx="3984" cy="912"/>
          </a:xfrm>
        </p:grpSpPr>
        <p:sp>
          <p:nvSpPr>
            <p:cNvPr id="9233" name="圆角矩形 66578"/>
            <p:cNvSpPr>
              <a:spLocks noChangeArrowheads="1"/>
            </p:cNvSpPr>
            <p:nvPr/>
          </p:nvSpPr>
          <p:spPr bwMode="auto">
            <a:xfrm>
              <a:off x="912" y="303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EEEEEE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8681" name="组合 66579"/>
            <p:cNvGrpSpPr/>
            <p:nvPr/>
          </p:nvGrpSpPr>
          <p:grpSpPr>
            <a:xfrm>
              <a:off x="928" y="3067"/>
              <a:ext cx="805" cy="844"/>
              <a:chOff x="928" y="3067"/>
              <a:chExt cx="805" cy="844"/>
            </a:xfrm>
          </p:grpSpPr>
          <p:sp>
            <p:nvSpPr>
              <p:cNvPr id="28683" name="圆角矩形 66580"/>
              <p:cNvSpPr/>
              <p:nvPr/>
            </p:nvSpPr>
            <p:spPr>
              <a:xfrm>
                <a:off x="928" y="3067"/>
                <a:ext cx="785" cy="844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9E9EBE"/>
                  </a:gs>
                  <a:gs pos="100000">
                    <a:schemeClr val="folHlink"/>
                  </a:gs>
                </a:gsLst>
                <a:lin ang="5400000" scaled="1"/>
                <a:tileRect/>
              </a:gra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8684" name="任意多边形 66581"/>
              <p:cNvSpPr/>
              <p:nvPr/>
            </p:nvSpPr>
            <p:spPr>
              <a:xfrm>
                <a:off x="1047" y="3168"/>
                <a:ext cx="383" cy="373"/>
              </a:xfrm>
              <a:custGeom>
                <a:avLst/>
                <a:gdLst>
                  <a:gd name="txL" fmla="*/ 0 w 596"/>
                  <a:gd name="txT" fmla="*/ 0 h 598"/>
                  <a:gd name="txR" fmla="*/ 596 w 596"/>
                  <a:gd name="txB" fmla="*/ 598 h 598"/>
                </a:gdLst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0" y="14"/>
                  </a:cxn>
                  <a:cxn ang="0">
                    <a:pos x="4" y="4"/>
                  </a:cxn>
                  <a:cxn ang="0">
                    <a:pos x="17" y="0"/>
                  </a:cxn>
                  <a:cxn ang="0">
                    <a:pos x="3" y="0"/>
                  </a:cxn>
                </a:cxnLst>
                <a:rect l="txL" t="txT" r="txR" b="tx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5B5CD"/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  <a:tileRect/>
              </a:gradFill>
              <a:ln w="0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8685" name="文本框 66582"/>
              <p:cNvSpPr txBox="1"/>
              <p:nvPr/>
            </p:nvSpPr>
            <p:spPr>
              <a:xfrm>
                <a:off x="972" y="3225"/>
                <a:ext cx="761" cy="47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r>
                  <a:rPr lang="zh-CN" altLang="en-US" sz="2400" dirty="0">
                    <a:latin typeface="Arial" panose="020B0604020202020204" pitchFamily="34" charset="0"/>
                    <a:ea typeface="宋体" panose="02010600030101010101" pitchFamily="2" charset="-122"/>
                  </a:rPr>
                  <a:t>自然陷窝</a:t>
                </a:r>
                <a:endPara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  <a:p>
                <a:r>
                  <a:rPr lang="zh-CN" altLang="en-US" sz="2400" dirty="0">
                    <a:latin typeface="Arial" panose="020B0604020202020204" pitchFamily="34" charset="0"/>
                    <a:ea typeface="宋体" panose="02010600030101010101" pitchFamily="2" charset="-122"/>
                  </a:rPr>
                  <a:t>解剖区域 </a:t>
                </a:r>
                <a:endPara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8682" name="文本框 66583"/>
            <p:cNvSpPr txBox="1"/>
            <p:nvPr/>
          </p:nvSpPr>
          <p:spPr>
            <a:xfrm>
              <a:off x="1764" y="3121"/>
              <a:ext cx="2928" cy="6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lnSpc>
                  <a:spcPct val="150000"/>
                </a:lnSpc>
              </a:pP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腋窝、胸骨上窝、锁骨上窝、锁骨下窝、肩胛上区、肩胛下区、肩胛间区。</a:t>
              </a:r>
              <a:endPara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二、</a:t>
            </a:r>
            <a:r>
              <a:rPr lang="zh-CN" altLang="en-US" sz="2800">
                <a:ea typeface="宋体" panose="02010600030101010101" pitchFamily="2" charset="-122"/>
                <a:sym typeface="+mn-ea"/>
              </a:rPr>
              <a:t>胸  廓 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9699" name="内容占位符 2"/>
          <p:cNvSpPr>
            <a:spLocks noGrp="1"/>
          </p:cNvSpPr>
          <p:nvPr>
            <p:ph idx="1"/>
          </p:nvPr>
        </p:nvSpPr>
        <p:spPr>
          <a:xfrm>
            <a:off x="408940" y="958850"/>
            <a:ext cx="11604625" cy="5414010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dirty="0">
                <a:ea typeface="宋体" panose="02010600030101010101" pitchFamily="2" charset="-122"/>
              </a:rPr>
              <a:t>常见胸廓畸形  </a:t>
            </a:r>
            <a:endParaRPr lang="en-US" altLang="zh-CN" dirty="0">
              <a:ea typeface="宋体" panose="02010600030101010101" pitchFamily="2" charset="-122"/>
            </a:endParaRPr>
          </a:p>
          <a:p>
            <a:pPr eaLnBrk="1" hangingPunct="1"/>
            <a:endParaRPr lang="en-US" altLang="zh-CN" dirty="0">
              <a:ea typeface="宋体" panose="02010600030101010101" pitchFamily="2" charset="-122"/>
            </a:endParaRPr>
          </a:p>
          <a:p>
            <a:pPr eaLnBrk="1" hangingPunct="1"/>
            <a:endParaRPr lang="en-US" altLang="zh-CN" dirty="0">
              <a:ea typeface="宋体" panose="02010600030101010101" pitchFamily="2" charset="-122"/>
            </a:endParaRPr>
          </a:p>
          <a:p>
            <a:pPr eaLnBrk="1" hangingPunct="1">
              <a:buNone/>
            </a:pPr>
            <a:r>
              <a:rPr lang="zh-CN" altLang="en-US" dirty="0">
                <a:ea typeface="宋体" panose="02010600030101010101" pitchFamily="2" charset="-122"/>
              </a:rPr>
              <a:t> </a:t>
            </a:r>
            <a:endParaRPr lang="zh-CN" altLang="en-US" dirty="0">
              <a:ea typeface="宋体" panose="02010600030101010101" pitchFamily="2" charset="-122"/>
            </a:endParaRPr>
          </a:p>
          <a:p>
            <a:pPr eaLnBrk="1" hangingPunct="1">
              <a:buNone/>
            </a:pPr>
            <a:endParaRPr lang="en-US" altLang="zh-CN" dirty="0">
              <a:ea typeface="宋体" panose="02010600030101010101" pitchFamily="2" charset="-122"/>
            </a:endParaRPr>
          </a:p>
          <a:p>
            <a:pPr eaLnBrk="1" hangingPunct="1">
              <a:buNone/>
            </a:pPr>
            <a:endParaRPr lang="en-US" altLang="zh-CN" dirty="0">
              <a:ea typeface="宋体" panose="02010600030101010101" pitchFamily="2" charset="-122"/>
            </a:endParaRPr>
          </a:p>
          <a:p>
            <a:pPr eaLnBrk="1" hangingPunct="1">
              <a:buNone/>
            </a:pPr>
            <a:r>
              <a:rPr lang="zh-CN" altLang="en-US" dirty="0">
                <a:ea typeface="宋体" panose="02010600030101010101" pitchFamily="2" charset="-122"/>
              </a:rPr>
              <a:t> </a:t>
            </a:r>
            <a:endParaRPr lang="zh-CN" altLang="en-US" dirty="0">
              <a:ea typeface="宋体" panose="02010600030101010101" pitchFamily="2" charset="-122"/>
            </a:endParaRPr>
          </a:p>
          <a:p>
            <a:pPr eaLnBrk="1" hangingPunct="1">
              <a:buNone/>
            </a:pPr>
            <a:endParaRPr lang="zh-CN" altLang="en-US" dirty="0">
              <a:ea typeface="宋体" panose="02010600030101010101" pitchFamily="2" charset="-122"/>
            </a:endParaRPr>
          </a:p>
          <a:p>
            <a:pPr eaLnBrk="1" hangingPunct="1">
              <a:buNone/>
            </a:pPr>
            <a:r>
              <a:rPr lang="en-US" altLang="zh-CN" dirty="0">
                <a:ea typeface="宋体" panose="02010600030101010101" pitchFamily="2" charset="-122"/>
              </a:rPr>
              <a:t>    </a:t>
            </a:r>
            <a:r>
              <a:rPr lang="zh-CN" altLang="en-US" dirty="0">
                <a:ea typeface="宋体" panose="02010600030101010101" pitchFamily="2" charset="-122"/>
              </a:rPr>
              <a:t>正常胸    </a:t>
            </a:r>
            <a:r>
              <a:rPr lang="en-US" altLang="zh-CN" dirty="0">
                <a:ea typeface="宋体" panose="02010600030101010101" pitchFamily="2" charset="-122"/>
              </a:rPr>
              <a:t> </a:t>
            </a:r>
            <a:r>
              <a:rPr lang="zh-CN" altLang="en-US" dirty="0">
                <a:ea typeface="宋体" panose="02010600030101010101" pitchFamily="2" charset="-122"/>
              </a:rPr>
              <a:t> 扁平胸      桶状胸       漏斗胸      鸡胸 </a:t>
            </a:r>
            <a:endParaRPr lang="en-US" altLang="zh-CN" dirty="0">
              <a:ea typeface="宋体" panose="02010600030101010101" pitchFamily="2" charset="-122"/>
            </a:endParaRPr>
          </a:p>
        </p:txBody>
      </p:sp>
      <p:pic>
        <p:nvPicPr>
          <p:cNvPr id="29700" name="图片 3" descr="https://ss1.bdstatic.com/70cFuXSh_Q1YnxGkpoWK1HF6hhy/it/u=2150813608,4195599197&amp;fm=27&amp;gp=0.jpg"/>
          <p:cNvPicPr>
            <a:picLocks noChangeAspect="1"/>
          </p:cNvPicPr>
          <p:nvPr/>
        </p:nvPicPr>
        <p:blipFill>
          <a:blip r:embed="rId2"/>
          <a:srcRect t="20833" r="78870" b="25835"/>
          <a:stretch>
            <a:fillRect/>
          </a:stretch>
        </p:blipFill>
        <p:spPr>
          <a:xfrm>
            <a:off x="637540" y="2105025"/>
            <a:ext cx="1912620" cy="2368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1" name="图片 4" descr="http://p1.so.qhmsg.com/bdr/_240_/t01f7da80a7cd8ca536.png"/>
          <p:cNvPicPr>
            <a:picLocks noChangeAspect="1"/>
          </p:cNvPicPr>
          <p:nvPr/>
        </p:nvPicPr>
        <p:blipFill>
          <a:blip r:embed="rId3"/>
          <a:srcRect l="2939" t="26154" r="62428" b="16154"/>
          <a:stretch>
            <a:fillRect/>
          </a:stretch>
        </p:blipFill>
        <p:spPr>
          <a:xfrm>
            <a:off x="2981325" y="2247900"/>
            <a:ext cx="1854200" cy="2225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2" name="图片 5" descr="http://p1.so.qhmsg.com/bdr/_240_/t01f7da80a7cd8ca536.png"/>
          <p:cNvPicPr>
            <a:picLocks noChangeAspect="1"/>
          </p:cNvPicPr>
          <p:nvPr/>
        </p:nvPicPr>
        <p:blipFill>
          <a:blip r:embed="rId3"/>
          <a:srcRect l="61334" t="26266" r="6000" b="14746"/>
          <a:stretch>
            <a:fillRect/>
          </a:stretch>
        </p:blipFill>
        <p:spPr>
          <a:xfrm>
            <a:off x="5148580" y="2247900"/>
            <a:ext cx="1762125" cy="2225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3" name="图片 6" descr="https://ss1.bdstatic.com/70cFuXSh_Q1YnxGkpoWK1HF6hhy/it/u=2150813608,4195599197&amp;fm=27&amp;gp=0.jpg"/>
          <p:cNvPicPr>
            <a:picLocks noChangeAspect="1"/>
          </p:cNvPicPr>
          <p:nvPr/>
        </p:nvPicPr>
        <p:blipFill>
          <a:blip r:embed="rId2"/>
          <a:srcRect l="52083" t="23750" r="25000" b="22501"/>
          <a:stretch>
            <a:fillRect/>
          </a:stretch>
        </p:blipFill>
        <p:spPr>
          <a:xfrm>
            <a:off x="7504430" y="2247900"/>
            <a:ext cx="1441450" cy="22656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4" name="图片 7" descr="https://ss1.bdstatic.com/70cFuXSh_Q1YnxGkpoWK1HF6hhy/it/u=2150813608,4195599197&amp;fm=27&amp;gp=0.jpg"/>
          <p:cNvPicPr>
            <a:picLocks noChangeAspect="1"/>
          </p:cNvPicPr>
          <p:nvPr/>
        </p:nvPicPr>
        <p:blipFill>
          <a:blip r:embed="rId2"/>
          <a:srcRect l="77975" t="21667" r="1488" b="24583"/>
          <a:stretch>
            <a:fillRect/>
          </a:stretch>
        </p:blipFill>
        <p:spPr>
          <a:xfrm>
            <a:off x="9389110" y="2247900"/>
            <a:ext cx="1387475" cy="22205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三、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肺和胸膜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3" name="组合 66563"/>
          <p:cNvGrpSpPr/>
          <p:nvPr/>
        </p:nvGrpSpPr>
        <p:grpSpPr>
          <a:xfrm>
            <a:off x="1061720" y="1157605"/>
            <a:ext cx="7386955" cy="1301750"/>
            <a:chOff x="912" y="1008"/>
            <a:chExt cx="3984" cy="912"/>
          </a:xfrm>
        </p:grpSpPr>
        <p:sp>
          <p:nvSpPr>
            <p:cNvPr id="4" name="圆角矩形 66564"/>
            <p:cNvSpPr>
              <a:spLocks noChangeArrowheads="1"/>
            </p:cNvSpPr>
            <p:nvPr/>
          </p:nvSpPr>
          <p:spPr bwMode="auto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3F3F3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5" name="组合 66565"/>
            <p:cNvGrpSpPr/>
            <p:nvPr/>
          </p:nvGrpSpPr>
          <p:grpSpPr>
            <a:xfrm>
              <a:off x="977" y="1092"/>
              <a:ext cx="822" cy="746"/>
              <a:chOff x="977" y="1092"/>
              <a:chExt cx="822" cy="746"/>
            </a:xfrm>
          </p:grpSpPr>
          <p:sp>
            <p:nvSpPr>
              <p:cNvPr id="6" name="圆角矩形 66566"/>
              <p:cNvSpPr/>
              <p:nvPr/>
            </p:nvSpPr>
            <p:spPr>
              <a:xfrm>
                <a:off x="999" y="1092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267291"/>
                  </a:gs>
                </a:gsLst>
                <a:lin ang="5400000" scaled="1"/>
                <a:tileRect/>
              </a:gra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" name="任意多边形 66567"/>
              <p:cNvSpPr>
                <a:spLocks noChangeArrowheads="1"/>
              </p:cNvSpPr>
              <p:nvPr/>
            </p:nvSpPr>
            <p:spPr bwMode="auto">
              <a:xfrm>
                <a:off x="1047" y="1140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1CDE5"/>
                  </a:gs>
                  <a:gs pos="50000">
                    <a:schemeClr val="accent1">
                      <a:alpha val="0"/>
                    </a:schemeClr>
                  </a:gs>
                  <a:gs pos="100000">
                    <a:srgbClr val="91CDE5"/>
                  </a:gs>
                </a:gsLst>
                <a:lin ang="2700000" scaled="1"/>
              </a:gradFill>
              <a:ln w="0">
                <a:noFill/>
                <a:round/>
              </a:ln>
            </p:spPr>
            <p:txBody>
              <a:bodyPr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977" y="1127"/>
                <a:ext cx="822" cy="6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8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呼吸</a:t>
                </a:r>
                <a:r>
                  <a:rPr kumimoji="0" lang="en-US" altLang="zh-CN" sz="28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 </a:t>
                </a:r>
                <a:endParaRPr kumimoji="0" lang="en-US" altLang="zh-CN" sz="2800" kern="1200" cap="none" spc="0" normalizeH="0" baseline="0" noProof="0"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8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频率</a:t>
                </a:r>
                <a:endParaRPr kumimoji="0" lang="zh-CN" altLang="en-US" sz="2800" kern="1200" cap="none" spc="0" normalizeH="0" baseline="0" noProof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9" name="文本框 66569"/>
            <p:cNvSpPr txBox="1"/>
            <p:nvPr/>
          </p:nvSpPr>
          <p:spPr>
            <a:xfrm>
              <a:off x="1872" y="1138"/>
              <a:ext cx="2928" cy="64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endPara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endPara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endPara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0" name="矩形 26"/>
          <p:cNvSpPr/>
          <p:nvPr/>
        </p:nvSpPr>
        <p:spPr>
          <a:xfrm>
            <a:off x="2841625" y="1187450"/>
            <a:ext cx="571182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呼吸过快  指呼吸频率超过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20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次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/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分</a:t>
            </a:r>
            <a:endParaRPr lang="en-US" altLang="zh-CN" sz="24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呼吸过慢  指呼吸频率低于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12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次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/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分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30724" name="组合 66570"/>
          <p:cNvGrpSpPr/>
          <p:nvPr/>
        </p:nvGrpSpPr>
        <p:grpSpPr>
          <a:xfrm>
            <a:off x="1061085" y="2892755"/>
            <a:ext cx="7326271" cy="1283005"/>
            <a:chOff x="783" y="1935"/>
            <a:chExt cx="3984" cy="1002"/>
          </a:xfrm>
        </p:grpSpPr>
        <p:sp>
          <p:nvSpPr>
            <p:cNvPr id="9226" name="圆角矩形 66571"/>
            <p:cNvSpPr>
              <a:spLocks noChangeArrowheads="1"/>
            </p:cNvSpPr>
            <p:nvPr/>
          </p:nvSpPr>
          <p:spPr bwMode="auto">
            <a:xfrm>
              <a:off x="783" y="2025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2F2F2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0736" name="组合 66572"/>
            <p:cNvGrpSpPr/>
            <p:nvPr/>
          </p:nvGrpSpPr>
          <p:grpSpPr>
            <a:xfrm>
              <a:off x="871" y="2125"/>
              <a:ext cx="822" cy="760"/>
              <a:chOff x="871" y="2125"/>
              <a:chExt cx="822" cy="760"/>
            </a:xfrm>
          </p:grpSpPr>
          <p:sp>
            <p:nvSpPr>
              <p:cNvPr id="30738" name="圆角矩形 66573"/>
              <p:cNvSpPr/>
              <p:nvPr/>
            </p:nvSpPr>
            <p:spPr>
              <a:xfrm>
                <a:off x="880" y="2125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7187C6"/>
                  </a:gs>
                  <a:gs pos="100000">
                    <a:schemeClr val="hlink"/>
                  </a:gs>
                </a:gsLst>
                <a:lin ang="5400000" scaled="1"/>
                <a:tileRect/>
              </a:gra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0739" name="任意多边形 66574"/>
              <p:cNvSpPr/>
              <p:nvPr/>
            </p:nvSpPr>
            <p:spPr>
              <a:xfrm>
                <a:off x="1047" y="2148"/>
                <a:ext cx="383" cy="373"/>
              </a:xfrm>
              <a:custGeom>
                <a:avLst/>
                <a:gdLst>
                  <a:gd name="txL" fmla="*/ 0 w 596"/>
                  <a:gd name="txT" fmla="*/ 0 h 598"/>
                  <a:gd name="txR" fmla="*/ 596 w 596"/>
                  <a:gd name="txB" fmla="*/ 598 h 598"/>
                </a:gdLst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0" y="14"/>
                  </a:cxn>
                  <a:cxn ang="0">
                    <a:pos x="4" y="4"/>
                  </a:cxn>
                  <a:cxn ang="0">
                    <a:pos x="17" y="0"/>
                  </a:cxn>
                  <a:cxn ang="0">
                    <a:pos x="3" y="0"/>
                  </a:cxn>
                </a:cxnLst>
                <a:rect l="txL" t="txT" r="txR" b="tx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CB9DE"/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  <a:tileRect/>
              </a:gradFill>
              <a:ln w="0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6576" name="文本框 66575"/>
              <p:cNvSpPr txBox="1"/>
              <p:nvPr/>
            </p:nvSpPr>
            <p:spPr>
              <a:xfrm>
                <a:off x="871" y="2141"/>
                <a:ext cx="822" cy="74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8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呼吸</a:t>
                </a:r>
                <a:endParaRPr kumimoji="0" lang="zh-CN" altLang="en-US" sz="2800" kern="1200" cap="none" spc="0" normalizeH="0" baseline="0" noProof="0"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8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深度</a:t>
                </a:r>
                <a:endParaRPr kumimoji="0" lang="zh-CN" altLang="en-US" sz="2800" kern="1200" cap="none" spc="0" normalizeH="0" baseline="0" noProof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0737" name="文本框 66576"/>
            <p:cNvSpPr txBox="1"/>
            <p:nvPr/>
          </p:nvSpPr>
          <p:spPr>
            <a:xfrm>
              <a:off x="1783" y="1935"/>
              <a:ext cx="2928" cy="93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lnSpc>
                  <a:spcPct val="150000"/>
                </a:lnSpc>
              </a:pP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呼吸浅快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</a:pP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呼吸深快</a:t>
              </a:r>
              <a:endParaRPr lang="en-US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725" name="组合 66577"/>
          <p:cNvGrpSpPr/>
          <p:nvPr/>
        </p:nvGrpSpPr>
        <p:grpSpPr>
          <a:xfrm>
            <a:off x="1158240" y="4885055"/>
            <a:ext cx="7228840" cy="1261745"/>
            <a:chOff x="912" y="3036"/>
            <a:chExt cx="3984" cy="912"/>
          </a:xfrm>
        </p:grpSpPr>
        <p:sp>
          <p:nvSpPr>
            <p:cNvPr id="9233" name="圆角矩形 66578"/>
            <p:cNvSpPr>
              <a:spLocks noChangeArrowheads="1"/>
            </p:cNvSpPr>
            <p:nvPr/>
          </p:nvSpPr>
          <p:spPr bwMode="auto">
            <a:xfrm>
              <a:off x="912" y="303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EEEEEE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0730" name="组合 66579"/>
            <p:cNvGrpSpPr/>
            <p:nvPr/>
          </p:nvGrpSpPr>
          <p:grpSpPr>
            <a:xfrm>
              <a:off x="999" y="3120"/>
              <a:ext cx="768" cy="746"/>
              <a:chOff x="999" y="3120"/>
              <a:chExt cx="768" cy="746"/>
            </a:xfrm>
          </p:grpSpPr>
          <p:sp>
            <p:nvSpPr>
              <p:cNvPr id="30732" name="圆角矩形 66580"/>
              <p:cNvSpPr/>
              <p:nvPr/>
            </p:nvSpPr>
            <p:spPr>
              <a:xfrm>
                <a:off x="999" y="3120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9E9EBE"/>
                  </a:gs>
                  <a:gs pos="100000">
                    <a:schemeClr val="folHlink"/>
                  </a:gs>
                </a:gsLst>
                <a:lin ang="5400000" scaled="1"/>
                <a:tileRect/>
              </a:gra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0733" name="任意多边形 66581"/>
              <p:cNvSpPr/>
              <p:nvPr/>
            </p:nvSpPr>
            <p:spPr>
              <a:xfrm>
                <a:off x="1047" y="3168"/>
                <a:ext cx="383" cy="373"/>
              </a:xfrm>
              <a:custGeom>
                <a:avLst/>
                <a:gdLst>
                  <a:gd name="txL" fmla="*/ 0 w 596"/>
                  <a:gd name="txT" fmla="*/ 0 h 598"/>
                  <a:gd name="txR" fmla="*/ 596 w 596"/>
                  <a:gd name="txB" fmla="*/ 598 h 598"/>
                </a:gdLst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0" y="14"/>
                  </a:cxn>
                  <a:cxn ang="0">
                    <a:pos x="4" y="4"/>
                  </a:cxn>
                  <a:cxn ang="0">
                    <a:pos x="17" y="0"/>
                  </a:cxn>
                  <a:cxn ang="0">
                    <a:pos x="3" y="0"/>
                  </a:cxn>
                </a:cxnLst>
                <a:rect l="txL" t="txT" r="txR" b="tx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5B5CD"/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  <a:tileRect/>
              </a:gradFill>
              <a:ln w="0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6583" name="文本框 66582"/>
              <p:cNvSpPr txBox="1"/>
              <p:nvPr/>
            </p:nvSpPr>
            <p:spPr>
              <a:xfrm>
                <a:off x="1009" y="3178"/>
                <a:ext cx="726" cy="6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noAutofit/>
              </a:bodyPr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8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呼吸</a:t>
                </a:r>
                <a:endParaRPr kumimoji="0" lang="zh-CN" altLang="en-US" sz="2800" kern="1200" cap="none" spc="0" normalizeH="0" baseline="0" noProof="0"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8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节律</a:t>
                </a:r>
                <a:endParaRPr kumimoji="0" lang="zh-CN" altLang="en-US" sz="2800" kern="1200" cap="none" spc="0" normalizeH="0" baseline="0" noProof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0731" name="文本框 66583"/>
            <p:cNvSpPr txBox="1"/>
            <p:nvPr/>
          </p:nvSpPr>
          <p:spPr>
            <a:xfrm>
              <a:off x="1872" y="3036"/>
              <a:ext cx="2928" cy="86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lnSpc>
                  <a:spcPct val="150000"/>
                </a:lnSpc>
              </a:pP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潮式呼吸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</a:pP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间停呼吸</a:t>
              </a:r>
              <a:endPara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三、</a:t>
            </a:r>
            <a:r>
              <a:rPr lang="zh-CN" altLang="en-US" sz="2800">
                <a:ea typeface="宋体" panose="02010600030101010101" pitchFamily="2" charset="-122"/>
                <a:sym typeface="+mn-ea"/>
              </a:rPr>
              <a:t>肺和胸膜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1747" name="内容占位符 2"/>
          <p:cNvSpPr>
            <a:spLocks noGrp="1"/>
          </p:cNvSpPr>
          <p:nvPr>
            <p:ph idx="1"/>
          </p:nvPr>
        </p:nvSpPr>
        <p:spPr>
          <a:xfrm>
            <a:off x="544195" y="1176655"/>
            <a:ext cx="10838180" cy="5271770"/>
          </a:xfrm>
        </p:spPr>
        <p:txBody>
          <a:bodyPr vert="horz" wrap="square" lIns="91440" tIns="45720" rIns="91440" bIns="45720" anchor="t" anchorCtr="0">
            <a:no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2300" dirty="0">
                <a:solidFill>
                  <a:schemeClr val="tx1"/>
                </a:solidFill>
                <a:ea typeface="宋体" panose="02010600030101010101" pitchFamily="2" charset="-122"/>
              </a:rPr>
              <a:t>触诊</a:t>
            </a:r>
            <a:endParaRPr lang="en-US" altLang="zh-CN" sz="2300" dirty="0"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300" dirty="0">
                <a:solidFill>
                  <a:schemeClr val="tx1"/>
                </a:solidFill>
                <a:ea typeface="宋体" panose="02010600030101010101" pitchFamily="2" charset="-122"/>
              </a:rPr>
              <a:t>胸廓扩张度： </a:t>
            </a:r>
            <a:r>
              <a:rPr lang="zh-CN" altLang="en-US" sz="2300" dirty="0">
                <a:ea typeface="宋体" panose="02010600030101010101" pitchFamily="2" charset="-122"/>
              </a:rPr>
              <a:t>呼吸时胸廓随之扩大和回缩，有一定运动度即胸廓扩张度</a:t>
            </a:r>
            <a:endParaRPr lang="en-US" altLang="zh-CN" sz="2300" dirty="0"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300" dirty="0">
                <a:solidFill>
                  <a:schemeClr val="tx1"/>
                </a:solidFill>
                <a:ea typeface="宋体" panose="02010600030101010101" pitchFamily="2" charset="-122"/>
              </a:rPr>
              <a:t>语音震颤：</a:t>
            </a:r>
            <a:r>
              <a:rPr lang="zh-CN" altLang="en-US" sz="2300" dirty="0">
                <a:ea typeface="宋体" panose="02010600030101010101" pitchFamily="2" charset="-122"/>
              </a:rPr>
              <a:t>是被检查者发出语音时声波沿气管、支气管及肺泡传导至胸壁引起的</a:t>
            </a:r>
            <a:endParaRPr lang="zh-CN" altLang="en-US" sz="2300" dirty="0">
              <a:ea typeface="宋体" panose="02010600030101010101" pitchFamily="2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en-US" altLang="zh-CN" sz="2300" dirty="0">
                <a:ea typeface="宋体" panose="02010600030101010101" pitchFamily="2" charset="-122"/>
              </a:rPr>
              <a:t>            </a:t>
            </a:r>
            <a:r>
              <a:rPr lang="zh-CN" altLang="en-US" sz="2300" dirty="0">
                <a:ea typeface="宋体" panose="02010600030101010101" pitchFamily="2" charset="-122"/>
              </a:rPr>
              <a:t>共振，可被检查者的手触及，又称为触觉震颤。</a:t>
            </a:r>
            <a:endParaRPr lang="en-US" altLang="zh-CN" sz="2300" dirty="0"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300" dirty="0">
                <a:solidFill>
                  <a:schemeClr val="tx1"/>
                </a:solidFill>
                <a:ea typeface="宋体" panose="02010600030101010101" pitchFamily="2" charset="-122"/>
              </a:rPr>
              <a:t>胸膜摩擦感：</a:t>
            </a:r>
            <a:r>
              <a:rPr lang="zh-CN" altLang="en-US" sz="2300" dirty="0">
                <a:ea typeface="宋体" panose="02010600030101010101" pitchFamily="2" charset="-122"/>
              </a:rPr>
              <a:t>当胸腔炎症时，纤维蛋白沉着使胸膜表面粗糙，呼吸时两层胸膜相</a:t>
            </a:r>
            <a:endParaRPr lang="zh-CN" altLang="en-US" sz="2300" dirty="0">
              <a:ea typeface="宋体" panose="02010600030101010101" pitchFamily="2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en-US" altLang="zh-CN" sz="2300" dirty="0">
                <a:ea typeface="宋体" panose="02010600030101010101" pitchFamily="2" charset="-122"/>
              </a:rPr>
              <a:t>              </a:t>
            </a:r>
            <a:r>
              <a:rPr lang="zh-CN" altLang="en-US" sz="2300" dirty="0">
                <a:ea typeface="宋体" panose="02010600030101010101" pitchFamily="2" charset="-122"/>
              </a:rPr>
              <a:t>互摩擦，触诊时有类似皮革相互摩擦的感觉，称为胸膜摩擦感</a:t>
            </a:r>
            <a:endParaRPr lang="zh-CN" altLang="en-US" sz="2300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三、肺和胸膜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2770" name="内容占位符 2"/>
          <p:cNvSpPr>
            <a:spLocks noGrp="1"/>
          </p:cNvSpPr>
          <p:nvPr>
            <p:ph idx="1"/>
          </p:nvPr>
        </p:nvSpPr>
        <p:spPr>
          <a:xfrm>
            <a:off x="643255" y="866775"/>
            <a:ext cx="10416540" cy="5702300"/>
          </a:xfrm>
        </p:spPr>
        <p:txBody>
          <a:bodyPr vert="horz" wrap="square" lIns="91440" tIns="45720" rIns="91440" bIns="45720" anchor="t" anchorCtr="0">
            <a:no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2300" dirty="0">
                <a:solidFill>
                  <a:schemeClr val="tx1"/>
                </a:solidFill>
                <a:ea typeface="宋体" panose="02010600030101010101" pitchFamily="2" charset="-122"/>
              </a:rPr>
              <a:t>叩诊                                  </a:t>
            </a:r>
            <a:r>
              <a:rPr lang="en-US" altLang="zh-CN" sz="2300" dirty="0">
                <a:solidFill>
                  <a:schemeClr val="tx1"/>
                </a:solidFill>
                <a:ea typeface="宋体" panose="02010600030101010101" pitchFamily="2" charset="-122"/>
              </a:rPr>
              <a:t>                                    </a:t>
            </a:r>
            <a:endParaRPr lang="en-US" altLang="zh-CN" sz="23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200000"/>
              </a:lnSpc>
              <a:buNone/>
            </a:pPr>
            <a:r>
              <a:rPr lang="en-US" altLang="zh-CN" sz="2300" dirty="0">
                <a:solidFill>
                  <a:schemeClr val="tx1"/>
                </a:solidFill>
                <a:ea typeface="宋体" panose="02010600030101010101" pitchFamily="2" charset="-122"/>
              </a:rPr>
              <a:t>                                               </a:t>
            </a:r>
            <a:r>
              <a:rPr lang="zh-CN" altLang="en-US" sz="2300" dirty="0">
                <a:solidFill>
                  <a:schemeClr val="tx1"/>
                </a:solidFill>
                <a:ea typeface="宋体" panose="02010600030101010101" pitchFamily="2" charset="-122"/>
              </a:rPr>
              <a:t>第</a:t>
            </a:r>
            <a:r>
              <a:rPr lang="en-US" altLang="zh-CN" sz="2300" dirty="0">
                <a:solidFill>
                  <a:schemeClr val="tx1"/>
                </a:solidFill>
                <a:ea typeface="宋体" panose="02010600030101010101" pitchFamily="2" charset="-122"/>
              </a:rPr>
              <a:t>6</a:t>
            </a:r>
            <a:r>
              <a:rPr lang="zh-CN" altLang="en-US" sz="2300" dirty="0">
                <a:solidFill>
                  <a:schemeClr val="tx1"/>
                </a:solidFill>
                <a:ea typeface="宋体" panose="02010600030101010101" pitchFamily="2" charset="-122"/>
              </a:rPr>
              <a:t>肋间隙</a:t>
            </a:r>
            <a:r>
              <a:rPr lang="en-US" altLang="zh-CN" sz="2300" dirty="0">
                <a:solidFill>
                  <a:schemeClr val="tx1"/>
                </a:solidFill>
                <a:ea typeface="宋体" panose="02010600030101010101" pitchFamily="2" charset="-122"/>
              </a:rPr>
              <a:t>    </a:t>
            </a:r>
            <a:endParaRPr lang="en-US" altLang="zh-CN" sz="23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en-US" altLang="zh-CN" sz="2300" dirty="0">
                <a:ea typeface="宋体" panose="02010600030101010101" pitchFamily="2" charset="-122"/>
              </a:rPr>
              <a:t>     </a:t>
            </a:r>
            <a:r>
              <a:rPr lang="zh-CN" altLang="en-US" sz="2300" dirty="0">
                <a:solidFill>
                  <a:schemeClr val="tx1"/>
                </a:solidFill>
                <a:ea typeface="宋体" panose="02010600030101010101" pitchFamily="2" charset="-122"/>
              </a:rPr>
              <a:t>     </a:t>
            </a:r>
            <a:r>
              <a:rPr lang="en-US" altLang="zh-CN" sz="2300" dirty="0">
                <a:solidFill>
                  <a:schemeClr val="tx1"/>
                </a:solidFill>
                <a:ea typeface="宋体" panose="02010600030101010101" pitchFamily="2" charset="-122"/>
              </a:rPr>
              <a:t>                                     </a:t>
            </a:r>
            <a:r>
              <a:rPr lang="zh-CN" altLang="en-US" sz="2300" dirty="0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 sz="2300" dirty="0">
                <a:ea typeface="宋体" panose="02010600030101010101" pitchFamily="2" charset="-122"/>
                <a:sym typeface="+mn-ea"/>
              </a:rPr>
              <a:t>8</a:t>
            </a:r>
            <a:r>
              <a:rPr lang="zh-CN" altLang="en-US" sz="2300" dirty="0">
                <a:ea typeface="宋体" panose="02010600030101010101" pitchFamily="2" charset="-122"/>
                <a:sym typeface="+mn-ea"/>
              </a:rPr>
              <a:t>肋间隙</a:t>
            </a:r>
            <a:endParaRPr lang="zh-CN" altLang="en-US" sz="23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2300" dirty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r>
              <a:rPr lang="en-US" altLang="zh-CN" sz="2300" dirty="0">
                <a:solidFill>
                  <a:schemeClr val="tx1"/>
                </a:solidFill>
                <a:ea typeface="宋体" panose="02010600030101010101" pitchFamily="2" charset="-122"/>
              </a:rPr>
              <a:t>                  </a:t>
            </a:r>
            <a:r>
              <a:rPr lang="zh-CN" altLang="en-US" sz="2300" dirty="0">
                <a:ea typeface="宋体" panose="02010600030101010101" pitchFamily="2" charset="-122"/>
                <a:sym typeface="+mn-ea"/>
              </a:rPr>
              <a:t> </a:t>
            </a:r>
            <a:r>
              <a:rPr lang="zh-CN" altLang="en-US" sz="2300" dirty="0">
                <a:solidFill>
                  <a:schemeClr val="tx1"/>
                </a:solidFill>
                <a:ea typeface="宋体" panose="02010600030101010101" pitchFamily="2" charset="-122"/>
              </a:rPr>
              <a:t>                          </a:t>
            </a:r>
            <a:r>
              <a:rPr lang="en-US" altLang="zh-CN" sz="2300" dirty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r>
              <a:rPr lang="zh-CN" altLang="en-US" sz="2300" dirty="0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 sz="2300" dirty="0">
                <a:ea typeface="宋体" panose="02010600030101010101" pitchFamily="2" charset="-122"/>
                <a:sym typeface="+mn-ea"/>
              </a:rPr>
              <a:t>10</a:t>
            </a:r>
            <a:r>
              <a:rPr lang="zh-CN" altLang="en-US" sz="2300" dirty="0">
                <a:ea typeface="宋体" panose="02010600030101010101" pitchFamily="2" charset="-122"/>
                <a:sym typeface="+mn-ea"/>
              </a:rPr>
              <a:t>肋间隙</a:t>
            </a:r>
            <a:endParaRPr lang="en-US" altLang="zh-CN" sz="23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200000"/>
              </a:lnSpc>
              <a:buNone/>
            </a:pPr>
            <a:r>
              <a:rPr lang="en-US" altLang="zh-CN" sz="2300" dirty="0">
                <a:solidFill>
                  <a:schemeClr val="tx1"/>
                </a:solidFill>
                <a:ea typeface="宋体" panose="02010600030101010101" pitchFamily="2" charset="-122"/>
              </a:rPr>
              <a:t>                                               </a:t>
            </a:r>
            <a:r>
              <a:rPr lang="zh-CN" altLang="en-US" sz="2300" dirty="0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 sz="2300" dirty="0">
                <a:ea typeface="宋体" panose="02010600030101010101" pitchFamily="2" charset="-122"/>
                <a:sym typeface="+mn-ea"/>
              </a:rPr>
              <a:t>11</a:t>
            </a:r>
            <a:r>
              <a:rPr lang="zh-CN" altLang="en-US" sz="2300" dirty="0">
                <a:ea typeface="宋体" panose="02010600030101010101" pitchFamily="2" charset="-122"/>
                <a:sym typeface="+mn-ea"/>
              </a:rPr>
              <a:t>胸椎棘突</a:t>
            </a:r>
            <a:r>
              <a:rPr lang="en-US" altLang="zh-CN" sz="2300" dirty="0">
                <a:solidFill>
                  <a:schemeClr val="tx1"/>
                </a:solidFill>
                <a:ea typeface="宋体" panose="02010600030101010101" pitchFamily="2" charset="-122"/>
              </a:rPr>
              <a:t>       </a:t>
            </a:r>
            <a:r>
              <a:rPr lang="zh-CN" altLang="en-US" sz="2300" dirty="0">
                <a:solidFill>
                  <a:schemeClr val="tx1"/>
                </a:solidFill>
                <a:ea typeface="宋体" panose="02010600030101010101" pitchFamily="2" charset="-122"/>
              </a:rPr>
              <a:t>       </a:t>
            </a:r>
            <a:r>
              <a:rPr lang="en-US" altLang="zh-CN" sz="2300" dirty="0">
                <a:solidFill>
                  <a:schemeClr val="tx1"/>
                </a:solidFill>
                <a:ea typeface="宋体" panose="02010600030101010101" pitchFamily="2" charset="-122"/>
              </a:rPr>
              <a:t>     </a:t>
            </a:r>
            <a:r>
              <a:rPr lang="zh-CN" altLang="en-US" sz="2300" dirty="0">
                <a:solidFill>
                  <a:schemeClr val="tx1"/>
                </a:solidFill>
                <a:ea typeface="宋体" panose="02010600030101010101" pitchFamily="2" charset="-122"/>
              </a:rPr>
              <a:t>                             </a:t>
            </a:r>
            <a:r>
              <a:rPr lang="en-US" altLang="zh-CN" sz="2300" dirty="0">
                <a:solidFill>
                  <a:schemeClr val="tx1"/>
                </a:solidFill>
                <a:ea typeface="宋体" panose="02010600030101010101" pitchFamily="2" charset="-122"/>
              </a:rPr>
              <a:t>    </a:t>
            </a:r>
            <a:endParaRPr lang="en-US" altLang="zh-CN" sz="23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200000"/>
              </a:lnSpc>
              <a:buNone/>
            </a:pPr>
            <a:endParaRPr lang="en-US" altLang="zh-CN" sz="23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2300" dirty="0">
                <a:solidFill>
                  <a:schemeClr val="tx1"/>
                </a:solidFill>
                <a:ea typeface="宋体" panose="02010600030101010101" pitchFamily="2" charset="-122"/>
              </a:rPr>
              <a:t>肺下界移动度：</a:t>
            </a:r>
            <a:r>
              <a:rPr lang="zh-CN" altLang="en-US" sz="2300" dirty="0">
                <a:ea typeface="宋体" panose="02010600030101010101" pitchFamily="2" charset="-122"/>
              </a:rPr>
              <a:t>表示膈肌移动范围，分别叩出深吸气和深呼气时的肺下界之间的</a:t>
            </a:r>
            <a:endParaRPr lang="zh-CN" altLang="en-US" sz="2300" dirty="0"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2300" dirty="0">
                <a:ea typeface="宋体" panose="02010600030101010101" pitchFamily="2" charset="-122"/>
              </a:rPr>
              <a:t> </a:t>
            </a:r>
            <a:r>
              <a:rPr lang="en-US" altLang="zh-CN" sz="2300" dirty="0">
                <a:ea typeface="宋体" panose="02010600030101010101" pitchFamily="2" charset="-122"/>
              </a:rPr>
              <a:t>             </a:t>
            </a:r>
            <a:r>
              <a:rPr lang="zh-CN" altLang="en-US" sz="2300" dirty="0">
                <a:ea typeface="宋体" panose="02010600030101010101" pitchFamily="2" charset="-122"/>
              </a:rPr>
              <a:t>距离即为肺下界移动度</a:t>
            </a:r>
            <a:endParaRPr lang="zh-CN" altLang="en-US" sz="2300" dirty="0">
              <a:ea typeface="宋体" panose="02010600030101010101" pitchFamily="2" charset="-122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3223260" y="1784350"/>
            <a:ext cx="997585" cy="245808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流程图: 过程 5"/>
          <p:cNvSpPr/>
          <p:nvPr>
            <p:custDataLst>
              <p:tags r:id="rId2"/>
            </p:custDataLst>
          </p:nvPr>
        </p:nvSpPr>
        <p:spPr>
          <a:xfrm>
            <a:off x="4398328" y="1641793"/>
            <a:ext cx="1500188" cy="500063"/>
          </a:xfrm>
          <a:prstGeom prst="flowChartProcess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锁骨中线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流程图: 过程 6"/>
          <p:cNvSpPr/>
          <p:nvPr>
            <p:custDataLst>
              <p:tags r:id="rId3"/>
            </p:custDataLst>
          </p:nvPr>
        </p:nvSpPr>
        <p:spPr>
          <a:xfrm>
            <a:off x="4419283" y="2421890"/>
            <a:ext cx="1500188" cy="428625"/>
          </a:xfrm>
          <a:prstGeom prst="flowChartProcess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腋中线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流程图: 过程 7"/>
          <p:cNvSpPr/>
          <p:nvPr>
            <p:custDataLst>
              <p:tags r:id="rId4"/>
            </p:custDataLst>
          </p:nvPr>
        </p:nvSpPr>
        <p:spPr>
          <a:xfrm>
            <a:off x="4421188" y="3130550"/>
            <a:ext cx="1500188" cy="428625"/>
          </a:xfrm>
          <a:prstGeom prst="flowChartProcess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肩胛角线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流程图: 过程 8"/>
          <p:cNvSpPr/>
          <p:nvPr>
            <p:custDataLst>
              <p:tags r:id="rId5"/>
            </p:custDataLst>
          </p:nvPr>
        </p:nvSpPr>
        <p:spPr>
          <a:xfrm>
            <a:off x="4418648" y="3981450"/>
            <a:ext cx="1500188" cy="428625"/>
          </a:xfrm>
          <a:prstGeom prst="flowChartProcess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后正中线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右箭头 11"/>
          <p:cNvSpPr/>
          <p:nvPr>
            <p:custDataLst>
              <p:tags r:id="rId6"/>
            </p:custDataLst>
          </p:nvPr>
        </p:nvSpPr>
        <p:spPr>
          <a:xfrm>
            <a:off x="6076315" y="1784350"/>
            <a:ext cx="1143000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右箭头 14"/>
          <p:cNvSpPr/>
          <p:nvPr>
            <p:custDataLst>
              <p:tags r:id="rId7"/>
            </p:custDataLst>
          </p:nvPr>
        </p:nvSpPr>
        <p:spPr>
          <a:xfrm>
            <a:off x="6071870" y="2570163"/>
            <a:ext cx="1143000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右箭头 15"/>
          <p:cNvSpPr/>
          <p:nvPr>
            <p:custDataLst>
              <p:tags r:id="rId8"/>
            </p:custDataLst>
          </p:nvPr>
        </p:nvSpPr>
        <p:spPr>
          <a:xfrm>
            <a:off x="6076315" y="3249613"/>
            <a:ext cx="1143000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右箭头 16"/>
          <p:cNvSpPr/>
          <p:nvPr>
            <p:custDataLst>
              <p:tags r:id="rId9"/>
            </p:custDataLst>
          </p:nvPr>
        </p:nvSpPr>
        <p:spPr>
          <a:xfrm>
            <a:off x="6076315" y="4088448"/>
            <a:ext cx="1143000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01825" y="2784475"/>
            <a:ext cx="1193800" cy="6661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dirty="0">
                <a:ea typeface="宋体" panose="02010600030101010101" pitchFamily="2" charset="-122"/>
                <a:sym typeface="+mn-ea"/>
              </a:rPr>
              <a:t>肺下界</a:t>
            </a:r>
            <a:endParaRPr lang="zh-CN" altLang="en-US" sz="2400" dirty="0"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三、肺和胸膜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7" name="流程图: 过程 26"/>
          <p:cNvSpPr/>
          <p:nvPr/>
        </p:nvSpPr>
        <p:spPr>
          <a:xfrm>
            <a:off x="569595" y="1421130"/>
            <a:ext cx="929005" cy="34290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听</a:t>
            </a:r>
            <a:endParaRPr kumimoji="0" lang="en-US" altLang="zh-CN" sz="4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4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诊</a:t>
            </a:r>
            <a:endParaRPr kumimoji="0" lang="zh-CN" altLang="en-US" sz="4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3795" name="组合 66563"/>
          <p:cNvGrpSpPr/>
          <p:nvPr>
            <p:custDataLst>
              <p:tags r:id="rId2"/>
            </p:custDataLst>
          </p:nvPr>
        </p:nvGrpSpPr>
        <p:grpSpPr>
          <a:xfrm>
            <a:off x="2524515" y="976062"/>
            <a:ext cx="7000875" cy="1410229"/>
            <a:chOff x="832" y="960"/>
            <a:chExt cx="3984" cy="988"/>
          </a:xfrm>
        </p:grpSpPr>
        <p:sp>
          <p:nvSpPr>
            <p:cNvPr id="9219" name="圆角矩形 66564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832" y="960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3F3F3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3813" name="组合 66565"/>
            <p:cNvGrpSpPr/>
            <p:nvPr/>
          </p:nvGrpSpPr>
          <p:grpSpPr>
            <a:xfrm>
              <a:off x="858" y="1008"/>
              <a:ext cx="1104" cy="892"/>
              <a:chOff x="858" y="1008"/>
              <a:chExt cx="1104" cy="892"/>
            </a:xfrm>
          </p:grpSpPr>
          <p:sp>
            <p:nvSpPr>
              <p:cNvPr id="33815" name="圆角矩形 66566"/>
              <p:cNvSpPr/>
              <p:nvPr>
                <p:custDataLst>
                  <p:tags r:id="rId4"/>
                </p:custDataLst>
              </p:nvPr>
            </p:nvSpPr>
            <p:spPr>
              <a:xfrm>
                <a:off x="858" y="1008"/>
                <a:ext cx="1069" cy="892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267291"/>
                  </a:gs>
                </a:gsLst>
                <a:lin ang="5400000" scaled="1"/>
                <a:tileRect/>
              </a:gra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222" name="任意多边形 66567"/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1047" y="1140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1CDE5"/>
                  </a:gs>
                  <a:gs pos="50000">
                    <a:schemeClr val="accent1">
                      <a:alpha val="0"/>
                    </a:schemeClr>
                  </a:gs>
                  <a:gs pos="100000">
                    <a:srgbClr val="91CDE5"/>
                  </a:gs>
                </a:gsLst>
                <a:lin ang="2700000" scaled="1"/>
              </a:gradFill>
              <a:ln w="0">
                <a:noFill/>
                <a:round/>
              </a:ln>
            </p:spPr>
            <p:txBody>
              <a:bodyPr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6569" name="文本框 66568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858" y="1308"/>
                <a:ext cx="1104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4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正常呼吸音</a:t>
                </a:r>
                <a:endParaRPr kumimoji="0" lang="zh-CN" altLang="en-US" sz="2400" kern="1200" cap="none" spc="0" normalizeH="0" baseline="0" noProof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3814" name="文本框 66569"/>
            <p:cNvSpPr txBox="1"/>
            <p:nvPr>
              <p:custDataLst>
                <p:tags r:id="rId7"/>
              </p:custDataLst>
            </p:nvPr>
          </p:nvSpPr>
          <p:spPr>
            <a:xfrm>
              <a:off x="2213" y="1108"/>
              <a:ext cx="2603" cy="84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支气管呼吸音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支气管肺泡呼吸音</a:t>
              </a:r>
              <a:endParaRPr lang="en-US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肺泡呼吸音</a:t>
              </a:r>
              <a:endParaRPr lang="en-US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3796" name="组合 66570"/>
          <p:cNvGrpSpPr/>
          <p:nvPr>
            <p:custDataLst>
              <p:tags r:id="rId8"/>
            </p:custDataLst>
          </p:nvPr>
        </p:nvGrpSpPr>
        <p:grpSpPr>
          <a:xfrm>
            <a:off x="2429869" y="2764486"/>
            <a:ext cx="7095766" cy="1316024"/>
            <a:chOff x="858" y="2006"/>
            <a:chExt cx="4038" cy="922"/>
          </a:xfrm>
        </p:grpSpPr>
        <p:sp>
          <p:nvSpPr>
            <p:cNvPr id="9226" name="圆角矩形 66571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912" y="201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2F2F2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3807" name="组合 66572"/>
            <p:cNvGrpSpPr/>
            <p:nvPr/>
          </p:nvGrpSpPr>
          <p:grpSpPr>
            <a:xfrm>
              <a:off x="858" y="2051"/>
              <a:ext cx="1148" cy="795"/>
              <a:chOff x="858" y="2051"/>
              <a:chExt cx="1148" cy="795"/>
            </a:xfrm>
          </p:grpSpPr>
          <p:sp>
            <p:nvSpPr>
              <p:cNvPr id="33809" name="圆角矩形 66573"/>
              <p:cNvSpPr/>
              <p:nvPr>
                <p:custDataLst>
                  <p:tags r:id="rId10"/>
                </p:custDataLst>
              </p:nvPr>
            </p:nvSpPr>
            <p:spPr>
              <a:xfrm>
                <a:off x="937" y="2051"/>
                <a:ext cx="1069" cy="79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7187C6"/>
                  </a:gs>
                  <a:gs pos="100000">
                    <a:schemeClr val="hlink"/>
                  </a:gs>
                </a:gsLst>
                <a:lin ang="5400000" scaled="1"/>
                <a:tileRect/>
              </a:gra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3810" name="任意多边形 66574"/>
              <p:cNvSpPr/>
              <p:nvPr>
                <p:custDataLst>
                  <p:tags r:id="rId11"/>
                </p:custDataLst>
              </p:nvPr>
            </p:nvSpPr>
            <p:spPr>
              <a:xfrm>
                <a:off x="1047" y="2148"/>
                <a:ext cx="383" cy="373"/>
              </a:xfrm>
              <a:custGeom>
                <a:avLst/>
                <a:gdLst>
                  <a:gd name="txL" fmla="*/ 0 w 596"/>
                  <a:gd name="txT" fmla="*/ 0 h 598"/>
                  <a:gd name="txR" fmla="*/ 596 w 596"/>
                  <a:gd name="txB" fmla="*/ 598 h 598"/>
                </a:gdLst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0" y="14"/>
                  </a:cxn>
                  <a:cxn ang="0">
                    <a:pos x="4" y="4"/>
                  </a:cxn>
                  <a:cxn ang="0">
                    <a:pos x="17" y="0"/>
                  </a:cxn>
                  <a:cxn ang="0">
                    <a:pos x="3" y="0"/>
                  </a:cxn>
                </a:cxnLst>
                <a:rect l="txL" t="txT" r="txR" b="tx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CB9DE"/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  <a:tileRect/>
              </a:gradFill>
              <a:ln w="0">
                <a:noFill/>
              </a:ln>
            </p:spPr>
            <p:txBody>
              <a:bodyPr/>
              <a:p>
                <a:endPara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6576" name="文本框 66575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858" y="2316"/>
                <a:ext cx="1104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4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异常呼吸音</a:t>
                </a:r>
                <a:endParaRPr kumimoji="0" lang="zh-CN" altLang="en-US" sz="2400" kern="1200" cap="none" spc="0" normalizeH="0" baseline="0" noProof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3808" name="文本框 66576"/>
            <p:cNvSpPr txBox="1"/>
            <p:nvPr>
              <p:custDataLst>
                <p:tags r:id="rId13"/>
              </p:custDataLst>
            </p:nvPr>
          </p:nvSpPr>
          <p:spPr>
            <a:xfrm>
              <a:off x="2248" y="2006"/>
              <a:ext cx="2520" cy="84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异常肺泡呼吸音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异常支气管呼吸音</a:t>
              </a:r>
              <a:endParaRPr lang="en-US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异常支气管肺泡呼吸音</a:t>
              </a:r>
              <a:endParaRPr lang="en-US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3797" name="组合 66577"/>
          <p:cNvGrpSpPr/>
          <p:nvPr/>
        </p:nvGrpSpPr>
        <p:grpSpPr>
          <a:xfrm>
            <a:off x="2594610" y="4647896"/>
            <a:ext cx="6931025" cy="1316024"/>
            <a:chOff x="912" y="3026"/>
            <a:chExt cx="3904" cy="922"/>
          </a:xfrm>
        </p:grpSpPr>
        <p:sp>
          <p:nvSpPr>
            <p:cNvPr id="9233" name="圆角矩形 66578"/>
            <p:cNvSpPr>
              <a:spLocks noChangeArrowheads="1"/>
            </p:cNvSpPr>
            <p:nvPr/>
          </p:nvSpPr>
          <p:spPr bwMode="auto">
            <a:xfrm>
              <a:off x="912" y="3036"/>
              <a:ext cx="390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EEEEEE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3801" name="组合 66579"/>
            <p:cNvGrpSpPr/>
            <p:nvPr/>
          </p:nvGrpSpPr>
          <p:grpSpPr>
            <a:xfrm>
              <a:off x="955" y="3120"/>
              <a:ext cx="957" cy="828"/>
              <a:chOff x="955" y="3120"/>
              <a:chExt cx="957" cy="828"/>
            </a:xfrm>
          </p:grpSpPr>
          <p:sp>
            <p:nvSpPr>
              <p:cNvPr id="33803" name="圆角矩形 66580"/>
              <p:cNvSpPr/>
              <p:nvPr/>
            </p:nvSpPr>
            <p:spPr>
              <a:xfrm>
                <a:off x="955" y="3120"/>
                <a:ext cx="957" cy="828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9E9EBE"/>
                  </a:gs>
                  <a:gs pos="100000">
                    <a:schemeClr val="folHlink"/>
                  </a:gs>
                </a:gsLst>
                <a:lin ang="5400000" scaled="1"/>
                <a:tileRect/>
              </a:gra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3804" name="任意多边形 66581"/>
              <p:cNvSpPr/>
              <p:nvPr/>
            </p:nvSpPr>
            <p:spPr>
              <a:xfrm>
                <a:off x="1047" y="3168"/>
                <a:ext cx="383" cy="373"/>
              </a:xfrm>
              <a:custGeom>
                <a:avLst/>
                <a:gdLst>
                  <a:gd name="txL" fmla="*/ 0 w 596"/>
                  <a:gd name="txT" fmla="*/ 0 h 598"/>
                  <a:gd name="txR" fmla="*/ 596 w 596"/>
                  <a:gd name="txB" fmla="*/ 598 h 598"/>
                </a:gdLst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0" y="14"/>
                  </a:cxn>
                  <a:cxn ang="0">
                    <a:pos x="4" y="4"/>
                  </a:cxn>
                  <a:cxn ang="0">
                    <a:pos x="17" y="0"/>
                  </a:cxn>
                  <a:cxn ang="0">
                    <a:pos x="3" y="0"/>
                  </a:cxn>
                </a:cxnLst>
                <a:rect l="txL" t="txT" r="txR" b="tx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5B5CD"/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  <a:tileRect/>
              </a:gradFill>
              <a:ln w="0">
                <a:noFill/>
              </a:ln>
            </p:spPr>
            <p:txBody>
              <a:bodyPr/>
              <a:p>
                <a:endPara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6583" name="文本框 66582"/>
              <p:cNvSpPr txBox="1"/>
              <p:nvPr/>
            </p:nvSpPr>
            <p:spPr>
              <a:xfrm>
                <a:off x="1167" y="3336"/>
                <a:ext cx="446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4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啰音</a:t>
                </a:r>
                <a:endParaRPr kumimoji="0" lang="zh-CN" altLang="en-US" sz="2400" kern="1200" cap="none" spc="0" normalizeH="0" baseline="0" noProof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3802" name="文本框 66583"/>
            <p:cNvSpPr txBox="1"/>
            <p:nvPr/>
          </p:nvSpPr>
          <p:spPr>
            <a:xfrm>
              <a:off x="2216" y="3026"/>
              <a:ext cx="2600" cy="84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lnSpc>
                  <a:spcPct val="150000"/>
                </a:lnSpc>
              </a:pP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干啰音 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</a:pP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湿罗音 </a:t>
              </a:r>
              <a:endParaRPr lang="en-US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45910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ctr"/>
            <a:r>
              <a:rPr lang="zh-CN" altLang="en-US" sz="2800">
                <a:ea typeface="宋体" panose="02010600030101010101" pitchFamily="2" charset="-122"/>
                <a:sym typeface="+mn-ea"/>
              </a:rPr>
              <a:t>四、心</a:t>
            </a:r>
            <a:r>
              <a:rPr altLang="zh-CN" sz="2800">
                <a:ea typeface="宋体" panose="02010600030101010101" pitchFamily="2" charset="-122"/>
                <a:sym typeface="+mn-ea"/>
              </a:rPr>
              <a:t>  </a:t>
            </a:r>
            <a:r>
              <a:rPr lang="zh-CN" altLang="en-US" sz="2800">
                <a:ea typeface="宋体" panose="02010600030101010101" pitchFamily="2" charset="-122"/>
                <a:sym typeface="+mn-ea"/>
              </a:rPr>
              <a:t>脏 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4818" name="内容占位符 2"/>
          <p:cNvSpPr>
            <a:spLocks noGrp="1"/>
          </p:cNvSpPr>
          <p:nvPr>
            <p:ph idx="1"/>
          </p:nvPr>
        </p:nvSpPr>
        <p:spPr>
          <a:xfrm>
            <a:off x="578485" y="1027430"/>
            <a:ext cx="11463655" cy="5080000"/>
          </a:xfrm>
        </p:spPr>
        <p:txBody>
          <a:bodyPr vert="horz" wrap="square" lIns="91440" tIns="45720" rIns="91440" bIns="45720" anchor="t" anchorCtr="0">
            <a:normAutofit/>
          </a:bodyPr>
          <a:p>
            <a:pPr eaLnBrk="1" hangingPunct="1"/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触诊</a:t>
            </a: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buNone/>
            </a:pP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心脏震颤：  </a:t>
            </a:r>
            <a:endParaRPr lang="zh-CN" altLang="en-US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        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震颤是用手触诊心前区时感觉到的微细震动感，因其与猫呼吸时产生的振动</a:t>
            </a:r>
            <a:endParaRPr lang="zh-CN" altLang="en-US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       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类似，又称猫喘。</a:t>
            </a: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心包摩擦感：  </a:t>
            </a:r>
            <a:endParaRPr lang="zh-CN" altLang="en-US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          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是在心前区触及的摩擦震动感。</a:t>
            </a:r>
            <a:endParaRPr lang="zh-CN" altLang="en-US" sz="24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71526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四、心</a:t>
            </a:r>
            <a:r>
              <a:rPr altLang="zh-CN" sz="2800">
                <a:ea typeface="宋体" panose="02010600030101010101" pitchFamily="2" charset="-122"/>
                <a:sym typeface="+mn-ea"/>
              </a:rPr>
              <a:t>  </a:t>
            </a:r>
            <a:r>
              <a:rPr lang="zh-CN" altLang="en-US" sz="2800">
                <a:ea typeface="宋体" panose="02010600030101010101" pitchFamily="2" charset="-122"/>
                <a:sym typeface="+mn-ea"/>
              </a:rPr>
              <a:t>脏 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5842" name="内容占位符 2"/>
          <p:cNvSpPr>
            <a:spLocks noGrp="1"/>
          </p:cNvSpPr>
          <p:nvPr>
            <p:ph idx="1"/>
          </p:nvPr>
        </p:nvSpPr>
        <p:spPr>
          <a:xfrm>
            <a:off x="231140" y="963930"/>
            <a:ext cx="11588115" cy="4816475"/>
          </a:xfrm>
        </p:spPr>
        <p:txBody>
          <a:bodyPr vert="horz" wrap="square" lIns="91440" tIns="45720" rIns="91440" bIns="45720" anchor="t" anchorCtr="0">
            <a:noAutofit/>
          </a:bodyPr>
          <a:p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叩诊</a:t>
            </a: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sz="2400" dirty="0">
              <a:ea typeface="宋体" panose="02010600030101010101" pitchFamily="2" charset="-122"/>
            </a:endParaRPr>
          </a:p>
          <a:p>
            <a:pPr>
              <a:lnSpc>
                <a:spcPts val="3800"/>
              </a:lnSpc>
              <a:buNone/>
            </a:pP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                                 正常心脏相对浊音界</a:t>
            </a: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    </a:t>
            </a: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ts val="3800"/>
              </a:lnSpc>
              <a:buNone/>
            </a:pP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           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右界 （</a:t>
            </a: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cm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）             肋间                  左界（</a:t>
            </a: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cm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）</a:t>
            </a:r>
            <a:endParaRPr lang="zh-CN" altLang="en-US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ts val="3800"/>
              </a:lnSpc>
              <a:buNone/>
            </a:pP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            2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～</a:t>
            </a: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3                    II                     2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～</a:t>
            </a: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3</a:t>
            </a:r>
            <a:endParaRPr lang="zh-CN" altLang="en-US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ts val="3800"/>
              </a:lnSpc>
              <a:buNone/>
            </a:pP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            2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～</a:t>
            </a: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3                    III                    3.5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～</a:t>
            </a: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4.5</a:t>
            </a:r>
            <a:endParaRPr lang="zh-CN" altLang="en-US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ts val="3800"/>
              </a:lnSpc>
              <a:buNone/>
            </a:pP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            3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～</a:t>
            </a: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4                    IV                     5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～</a:t>
            </a: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6</a:t>
            </a:r>
            <a:endParaRPr lang="zh-CN" altLang="en-US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ts val="3800"/>
              </a:lnSpc>
              <a:buNone/>
            </a:pP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                                     V                     7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～</a:t>
            </a:r>
            <a:r>
              <a:rPr lang="en-US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9</a:t>
            </a:r>
            <a:endParaRPr lang="zh-CN" altLang="en-US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zh-CN" altLang="en-US" sz="24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四、心</a:t>
            </a:r>
            <a:r>
              <a:rPr altLang="zh-CN" sz="2800">
                <a:ea typeface="宋体" panose="02010600030101010101" pitchFamily="2" charset="-122"/>
                <a:sym typeface="+mn-ea"/>
              </a:rPr>
              <a:t>  </a:t>
            </a:r>
            <a:r>
              <a:rPr lang="zh-CN" altLang="en-US" sz="2800">
                <a:ea typeface="宋体" panose="02010600030101010101" pitchFamily="2" charset="-122"/>
                <a:sym typeface="+mn-ea"/>
              </a:rPr>
              <a:t>脏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6866" name="内容占位符 2"/>
          <p:cNvSpPr>
            <a:spLocks noGrp="1"/>
          </p:cNvSpPr>
          <p:nvPr>
            <p:ph idx="1"/>
          </p:nvPr>
        </p:nvSpPr>
        <p:spPr>
          <a:xfrm>
            <a:off x="451485" y="859790"/>
            <a:ext cx="10515600" cy="4351338"/>
          </a:xfrm>
        </p:spPr>
        <p:txBody>
          <a:bodyPr vert="horz" wrap="square" lIns="91440" tIns="45720" rIns="91440" bIns="45720" anchor="t" anchorCtr="0"/>
          <a:p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</a:rPr>
              <a:t>听诊</a:t>
            </a:r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pic>
        <p:nvPicPr>
          <p:cNvPr id="36868" name="图片 4" descr="心脏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5480" y="1186815"/>
            <a:ext cx="6555740" cy="50425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818515" y="1389380"/>
            <a:ext cx="10327005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6600" b="1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黑体" panose="02010609060101010101" charset="-122"/>
              </a:rPr>
              <a:t>项目</a:t>
            </a:r>
            <a:r>
              <a:rPr lang="zh-CN" altLang="en-US" sz="6600" b="1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黑体" panose="02010609060101010101" charset="-122"/>
              </a:rPr>
              <a:t>二</a:t>
            </a:r>
            <a:endParaRPr lang="zh-CN" altLang="en-US" sz="6600" b="1" dirty="0">
              <a:solidFill>
                <a:srgbClr val="0070C0"/>
              </a:solidFill>
              <a:latin typeface="黑体" panose="02010609060101010101" charset="-122"/>
              <a:ea typeface="黑体" panose="02010609060101010101" charset="-122"/>
              <a:cs typeface="+mn-ea"/>
              <a:sym typeface="黑体" panose="02010609060101010101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6600" b="1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黑体" panose="02010609060101010101" charset="-122"/>
              </a:rPr>
              <a:t>体格</a:t>
            </a:r>
            <a:r>
              <a:rPr lang="zh-CN" altLang="en-US" sz="6600" b="1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黑体" panose="02010609060101010101" charset="-122"/>
              </a:rPr>
              <a:t>检查</a:t>
            </a:r>
            <a:endParaRPr lang="zh-CN" altLang="en-US" sz="6600" b="1" dirty="0">
              <a:solidFill>
                <a:srgbClr val="0070C0"/>
              </a:solidFill>
              <a:latin typeface="黑体" panose="02010609060101010101" charset="-122"/>
              <a:ea typeface="黑体" panose="02010609060101010101" charset="-122"/>
              <a:cs typeface="+mn-ea"/>
              <a:sym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>
        <p:newsflash/>
      </p:transition>
    </mc:Choice>
    <mc:Fallback>
      <p:transition spd="med">
        <p:newsflash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五、血管检查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37893" name="组合 67606"/>
          <p:cNvGrpSpPr/>
          <p:nvPr/>
        </p:nvGrpSpPr>
        <p:grpSpPr>
          <a:xfrm>
            <a:off x="4281170" y="1311275"/>
            <a:ext cx="2998788" cy="1601788"/>
            <a:chOff x="1968" y="1056"/>
            <a:chExt cx="1889" cy="1009"/>
          </a:xfrm>
        </p:grpSpPr>
        <p:grpSp>
          <p:nvGrpSpPr>
            <p:cNvPr id="37903" name="组合 67592"/>
            <p:cNvGrpSpPr/>
            <p:nvPr/>
          </p:nvGrpSpPr>
          <p:grpSpPr>
            <a:xfrm>
              <a:off x="1968" y="1056"/>
              <a:ext cx="1889" cy="1009"/>
              <a:chOff x="1997" y="1314"/>
              <a:chExt cx="1889" cy="1009"/>
            </a:xfrm>
          </p:grpSpPr>
          <p:grpSp>
            <p:nvGrpSpPr>
              <p:cNvPr id="37905" name="组合 67593"/>
              <p:cNvGrpSpPr/>
              <p:nvPr/>
            </p:nvGrpSpPr>
            <p:grpSpPr>
              <a:xfrm>
                <a:off x="1997" y="1404"/>
                <a:ext cx="1889" cy="919"/>
                <a:chOff x="1973" y="1027"/>
                <a:chExt cx="1926" cy="937"/>
              </a:xfrm>
            </p:grpSpPr>
            <p:sp>
              <p:nvSpPr>
                <p:cNvPr id="37910" name="椭圆 67594"/>
                <p:cNvSpPr/>
                <p:nvPr/>
              </p:nvSpPr>
              <p:spPr>
                <a:xfrm>
                  <a:off x="1994" y="105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rgbClr val="1D2C56"/>
                    </a:gs>
                  </a:gsLst>
                  <a:lin ang="2700000" scaled="1"/>
                  <a:tileRect/>
                </a:gradFill>
                <a:ln w="9525">
                  <a:noFill/>
                </a:ln>
              </p:spPr>
              <p:txBody>
                <a:bodyPr/>
                <a:p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7911" name="椭圆 67595"/>
                <p:cNvSpPr/>
                <p:nvPr/>
              </p:nvSpPr>
              <p:spPr>
                <a:xfrm>
                  <a:off x="1973" y="102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8B6DC"/>
                    </a:gs>
                    <a:gs pos="100000">
                      <a:schemeClr val="hlink"/>
                    </a:gs>
                  </a:gsLst>
                  <a:lin ang="2700000" scaled="1"/>
                  <a:tileRect/>
                </a:gradFill>
                <a:ln w="9525">
                  <a:noFill/>
                </a:ln>
              </p:spPr>
              <p:txBody>
                <a:bodyPr/>
                <a:p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37906" name="椭圆 67596"/>
              <p:cNvSpPr/>
              <p:nvPr/>
            </p:nvSpPr>
            <p:spPr>
              <a:xfrm>
                <a:off x="2086" y="1314"/>
                <a:ext cx="1691" cy="845"/>
              </a:xfrm>
              <a:prstGeom prst="ellipse">
                <a:avLst/>
              </a:prstGeom>
              <a:gradFill rotWithShape="1">
                <a:gsLst>
                  <a:gs pos="0">
                    <a:srgbClr val="194C60"/>
                  </a:gs>
                  <a:gs pos="100000">
                    <a:schemeClr val="accent1"/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" name="椭圆 67597"/>
              <p:cNvSpPr/>
              <p:nvPr/>
            </p:nvSpPr>
            <p:spPr>
              <a:xfrm>
                <a:off x="2108" y="1319"/>
                <a:ext cx="1650" cy="8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rgbClr val="B9DFEF"/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7908" name="椭圆 67598"/>
              <p:cNvSpPr/>
              <p:nvPr/>
            </p:nvSpPr>
            <p:spPr>
              <a:xfrm>
                <a:off x="2125" y="1327"/>
                <a:ext cx="1570" cy="770"/>
              </a:xfrm>
              <a:prstGeom prst="ellipse">
                <a:avLst/>
              </a:prstGeom>
              <a:gradFill rotWithShape="1">
                <a:gsLst>
                  <a:gs pos="0">
                    <a:srgbClr val="2B82A5"/>
                  </a:gs>
                  <a:gs pos="100000">
                    <a:schemeClr val="accent1">
                      <a:alpha val="48000"/>
                    </a:schemeClr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7909" name="椭圆 67599"/>
              <p:cNvSpPr/>
              <p:nvPr/>
            </p:nvSpPr>
            <p:spPr>
              <a:xfrm>
                <a:off x="2208" y="1344"/>
                <a:ext cx="1382" cy="62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accent1">
                      <a:alpha val="37999"/>
                    </a:schemeClr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7904" name="文本框 67600"/>
            <p:cNvSpPr txBox="1"/>
            <p:nvPr/>
          </p:nvSpPr>
          <p:spPr>
            <a:xfrm>
              <a:off x="2295" y="1260"/>
              <a:ext cx="1260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 eaLnBrk="0" hangingPunct="0"/>
              <a:r>
                <a:rPr lang="zh-CN" altLang="en-US" sz="2800" dirty="0">
                  <a:latin typeface="Arial" panose="020B0604020202020204" pitchFamily="34" charset="0"/>
                  <a:ea typeface="宋体" panose="02010600030101010101" pitchFamily="2" charset="-122"/>
                </a:rPr>
                <a:t>周围血管征</a:t>
              </a:r>
              <a:endParaRPr lang="en-US" altLang="zh-CN" sz="16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7897" name="组合 67605"/>
          <p:cNvGrpSpPr/>
          <p:nvPr/>
        </p:nvGrpSpPr>
        <p:grpSpPr>
          <a:xfrm>
            <a:off x="4217670" y="3305175"/>
            <a:ext cx="3190400" cy="2704618"/>
            <a:chOff x="3552" y="2142"/>
            <a:chExt cx="1693" cy="1809"/>
          </a:xfrm>
        </p:grpSpPr>
        <p:sp>
          <p:nvSpPr>
            <p:cNvPr id="37899" name="圆角矩形 67586"/>
            <p:cNvSpPr/>
            <p:nvPr/>
          </p:nvSpPr>
          <p:spPr>
            <a:xfrm>
              <a:off x="3552" y="2142"/>
              <a:ext cx="1608" cy="1809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 eaLnBrk="0" hangingPunct="0"/>
              <a:endParaRPr lang="zh-CN" altLang="en-US" dirty="0"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00" name="文本框 67602"/>
            <p:cNvSpPr txBox="1"/>
            <p:nvPr/>
          </p:nvSpPr>
          <p:spPr>
            <a:xfrm>
              <a:off x="3603" y="2155"/>
              <a:ext cx="1642" cy="17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noAutofit/>
            </a:bodyPr>
            <a:p>
              <a:r>
                <a:rPr lang="zh-CN" altLang="en-US" sz="20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      </a:t>
              </a:r>
              <a:r>
                <a:rPr lang="en-US" altLang="zh-CN" sz="20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     </a:t>
              </a:r>
              <a:r>
                <a:rPr lang="zh-CN" altLang="en-US" sz="24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枪击音</a:t>
              </a: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  </a:t>
              </a:r>
              <a:endParaRPr lang="zh-CN" altLang="en-US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指在四肢动脉，特别是股动脉或肱动脉处，所听到的一种短促的犹如开枪射击时的声音</a:t>
              </a:r>
              <a:endParaRPr lang="en-US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7894" name="组合 67605"/>
          <p:cNvGrpSpPr/>
          <p:nvPr/>
        </p:nvGrpSpPr>
        <p:grpSpPr>
          <a:xfrm>
            <a:off x="8294370" y="2786380"/>
            <a:ext cx="2863850" cy="3390265"/>
            <a:chOff x="3552" y="2142"/>
            <a:chExt cx="1440" cy="1680"/>
          </a:xfrm>
        </p:grpSpPr>
        <p:sp>
          <p:nvSpPr>
            <p:cNvPr id="37901" name="圆角矩形 67586"/>
            <p:cNvSpPr/>
            <p:nvPr/>
          </p:nvSpPr>
          <p:spPr>
            <a:xfrm>
              <a:off x="3552" y="2142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 eaLnBrk="0" hangingPunct="0"/>
              <a:endParaRPr lang="zh-CN" altLang="en-US" dirty="0"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02" name="文本框 67602"/>
            <p:cNvSpPr txBox="1"/>
            <p:nvPr/>
          </p:nvSpPr>
          <p:spPr>
            <a:xfrm>
              <a:off x="3597" y="2354"/>
              <a:ext cx="1395" cy="133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noAutofit/>
            </a:bodyPr>
            <a:p>
              <a:r>
                <a:rPr lang="en-US" altLang="zh-CN" sz="24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Duroxiez</a:t>
              </a:r>
              <a:r>
                <a:rPr lang="zh-CN" altLang="en-US" sz="24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双重杂音  </a:t>
              </a:r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将听诊器膜型体件稍加压力于股动脉，可听到收缩期与舒张期非连续性双重杂音</a:t>
              </a:r>
              <a:endParaRPr lang="en-US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67604"/>
          <p:cNvGrpSpPr/>
          <p:nvPr/>
        </p:nvGrpSpPr>
        <p:grpSpPr>
          <a:xfrm>
            <a:off x="879475" y="2554551"/>
            <a:ext cx="3605294" cy="3622094"/>
            <a:chOff x="768" y="1455"/>
            <a:chExt cx="3413" cy="4126"/>
          </a:xfrm>
        </p:grpSpPr>
        <p:sp>
          <p:nvSpPr>
            <p:cNvPr id="4" name="圆角矩形 67587"/>
            <p:cNvSpPr/>
            <p:nvPr/>
          </p:nvSpPr>
          <p:spPr>
            <a:xfrm>
              <a:off x="768" y="1918"/>
              <a:ext cx="2510" cy="3663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 eaLnBrk="0" hangingPunct="0"/>
              <a:endParaRPr lang="zh-CN" altLang="en-US" dirty="0"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" name="文本框 67588"/>
            <p:cNvSpPr txBox="1"/>
            <p:nvPr/>
          </p:nvSpPr>
          <p:spPr>
            <a:xfrm>
              <a:off x="768" y="1918"/>
              <a:ext cx="2509" cy="336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noAutofit/>
            </a:bodyPr>
            <a:p>
              <a:pPr eaLnBrk="0" hangingPunct="0"/>
              <a:r>
                <a:rPr lang="zh-CN" altLang="en-US" sz="24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毛细血管搏动征</a:t>
              </a: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endParaRPr lang="zh-CN" altLang="en-US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用手指轻按被检查者指甲末端，或用清洁玻片轻压患者口唇，被压局部出现有规律的红白交替改变</a:t>
              </a:r>
              <a:endParaRPr lang="en-US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endParaRPr lang="en-US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endPara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endPara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endPara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endPara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endPara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任意多边形 67589"/>
            <p:cNvSpPr/>
            <p:nvPr/>
          </p:nvSpPr>
          <p:spPr>
            <a:xfrm>
              <a:off x="3105" y="1455"/>
              <a:ext cx="1076" cy="992"/>
            </a:xfrm>
            <a:custGeom>
              <a:avLst/>
              <a:gdLst>
                <a:gd name="txL" fmla="*/ 0 w 580"/>
                <a:gd name="txT" fmla="*/ 0 h 798"/>
                <a:gd name="txR" fmla="*/ 580 w 580"/>
                <a:gd name="txB" fmla="*/ 798 h 798"/>
              </a:gdLst>
              <a:ahLst/>
              <a:cxnLst>
                <a:cxn ang="0">
                  <a:pos x="497" y="0"/>
                </a:cxn>
                <a:cxn ang="0">
                  <a:pos x="495" y="74"/>
                </a:cxn>
                <a:cxn ang="0">
                  <a:pos x="487" y="150"/>
                </a:cxn>
                <a:cxn ang="0">
                  <a:pos x="474" y="214"/>
                </a:cxn>
                <a:cxn ang="0">
                  <a:pos x="451" y="276"/>
                </a:cxn>
                <a:cxn ang="0">
                  <a:pos x="424" y="332"/>
                </a:cxn>
                <a:cxn ang="0">
                  <a:pos x="388" y="383"/>
                </a:cxn>
                <a:cxn ang="0">
                  <a:pos x="345" y="432"/>
                </a:cxn>
                <a:cxn ang="0">
                  <a:pos x="294" y="476"/>
                </a:cxn>
                <a:cxn ang="0">
                  <a:pos x="231" y="518"/>
                </a:cxn>
                <a:cxn ang="0">
                  <a:pos x="163" y="558"/>
                </a:cxn>
                <a:cxn ang="0">
                  <a:pos x="163" y="679"/>
                </a:cxn>
                <a:cxn ang="0">
                  <a:pos x="0" y="437"/>
                </a:cxn>
                <a:cxn ang="0">
                  <a:pos x="163" y="196"/>
                </a:cxn>
                <a:cxn ang="0">
                  <a:pos x="163" y="317"/>
                </a:cxn>
                <a:cxn ang="0">
                  <a:pos x="192" y="313"/>
                </a:cxn>
                <a:cxn ang="0">
                  <a:pos x="226" y="303"/>
                </a:cxn>
                <a:cxn ang="0">
                  <a:pos x="263" y="286"/>
                </a:cxn>
                <a:cxn ang="0">
                  <a:pos x="299" y="264"/>
                </a:cxn>
                <a:cxn ang="0">
                  <a:pos x="336" y="239"/>
                </a:cxn>
                <a:cxn ang="0">
                  <a:pos x="371" y="209"/>
                </a:cxn>
                <a:cxn ang="0">
                  <a:pos x="405" y="176"/>
                </a:cxn>
                <a:cxn ang="0">
                  <a:pos x="434" y="142"/>
                </a:cxn>
                <a:cxn ang="0">
                  <a:pos x="460" y="108"/>
                </a:cxn>
                <a:cxn ang="0">
                  <a:pos x="479" y="70"/>
                </a:cxn>
                <a:cxn ang="0">
                  <a:pos x="492" y="32"/>
                </a:cxn>
                <a:cxn ang="0">
                  <a:pos x="495" y="0"/>
                </a:cxn>
                <a:cxn ang="0">
                  <a:pos x="497" y="0"/>
                </a:cxn>
              </a:cxnLst>
              <a:rect l="txL" t="txT" r="txR" b="txB"/>
              <a:pathLst>
                <a:path w="580" h="798">
                  <a:moveTo>
                    <a:pt x="580" y="0"/>
                  </a:moveTo>
                  <a:lnTo>
                    <a:pt x="578" y="90"/>
                  </a:lnTo>
                  <a:lnTo>
                    <a:pt x="568" y="174"/>
                  </a:lnTo>
                  <a:lnTo>
                    <a:pt x="552" y="252"/>
                  </a:lnTo>
                  <a:lnTo>
                    <a:pt x="526" y="324"/>
                  </a:lnTo>
                  <a:lnTo>
                    <a:pt x="494" y="390"/>
                  </a:lnTo>
                  <a:lnTo>
                    <a:pt x="452" y="450"/>
                  </a:lnTo>
                  <a:lnTo>
                    <a:pt x="402" y="508"/>
                  </a:lnTo>
                  <a:lnTo>
                    <a:pt x="342" y="560"/>
                  </a:lnTo>
                  <a:lnTo>
                    <a:pt x="270" y="610"/>
                  </a:lnTo>
                  <a:lnTo>
                    <a:pt x="188" y="656"/>
                  </a:lnTo>
                  <a:lnTo>
                    <a:pt x="188" y="798"/>
                  </a:lnTo>
                  <a:lnTo>
                    <a:pt x="0" y="514"/>
                  </a:lnTo>
                  <a:lnTo>
                    <a:pt x="188" y="230"/>
                  </a:lnTo>
                  <a:lnTo>
                    <a:pt x="188" y="372"/>
                  </a:lnTo>
                  <a:lnTo>
                    <a:pt x="224" y="368"/>
                  </a:lnTo>
                  <a:lnTo>
                    <a:pt x="264" y="356"/>
                  </a:lnTo>
                  <a:lnTo>
                    <a:pt x="306" y="336"/>
                  </a:lnTo>
                  <a:lnTo>
                    <a:pt x="348" y="310"/>
                  </a:lnTo>
                  <a:lnTo>
                    <a:pt x="392" y="280"/>
                  </a:lnTo>
                  <a:lnTo>
                    <a:pt x="432" y="246"/>
                  </a:lnTo>
                  <a:lnTo>
                    <a:pt x="472" y="208"/>
                  </a:lnTo>
                  <a:lnTo>
                    <a:pt x="506" y="166"/>
                  </a:lnTo>
                  <a:lnTo>
                    <a:pt x="536" y="124"/>
                  </a:lnTo>
                  <a:lnTo>
                    <a:pt x="558" y="82"/>
                  </a:lnTo>
                  <a:lnTo>
                    <a:pt x="574" y="40"/>
                  </a:lnTo>
                  <a:lnTo>
                    <a:pt x="578" y="0"/>
                  </a:lnTo>
                  <a:lnTo>
                    <a:pt x="58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rgbClr val="FFBE9E"/>
                </a:gs>
              </a:gsLst>
              <a:lin ang="0" scaled="1"/>
              <a:tileRect/>
            </a:gradFill>
            <a:ln w="0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8" name="右弧形箭头 27"/>
          <p:cNvSpPr/>
          <p:nvPr/>
        </p:nvSpPr>
        <p:spPr>
          <a:xfrm>
            <a:off x="5605463" y="2714625"/>
            <a:ext cx="357188" cy="71437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895" name="任意多边形 67591"/>
          <p:cNvSpPr/>
          <p:nvPr/>
        </p:nvSpPr>
        <p:spPr>
          <a:xfrm flipH="1">
            <a:off x="7083425" y="2554288"/>
            <a:ext cx="903288" cy="1241425"/>
          </a:xfrm>
          <a:custGeom>
            <a:avLst/>
            <a:gdLst>
              <a:gd name="txL" fmla="*/ 0 w 580"/>
              <a:gd name="txT" fmla="*/ 0 h 798"/>
              <a:gd name="txR" fmla="*/ 580 w 580"/>
              <a:gd name="txB" fmla="*/ 798 h 798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</a:cxnLst>
            <a:rect l="txL" t="txT" r="txR" b="tx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rgbClr val="C1CBE6"/>
              </a:gs>
            </a:gsLst>
            <a:lin ang="0" scaled="1"/>
            <a:tileRect/>
          </a:gradFill>
          <a:ln w="0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803" y="228917"/>
            <a:ext cx="10564260" cy="55435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32049" y="2114550"/>
            <a:ext cx="7609840" cy="23069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任务</a:t>
            </a:r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五</a:t>
            </a:r>
            <a:endParaRPr lang="zh-CN" altLang="en-US" sz="72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腹部检查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193942" y="58649"/>
            <a:ext cx="1863090" cy="53403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</a:t>
            </a:r>
            <a:r>
              <a:rPr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目标</a:t>
            </a:r>
            <a:endParaRPr sz="30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5364" name="组合 61475"/>
          <p:cNvGrpSpPr/>
          <p:nvPr>
            <p:custDataLst>
              <p:tags r:id="rId2"/>
            </p:custDataLst>
          </p:nvPr>
        </p:nvGrpSpPr>
        <p:grpSpPr>
          <a:xfrm>
            <a:off x="975360" y="1560830"/>
            <a:ext cx="4806670" cy="900113"/>
            <a:chOff x="1215" y="1531"/>
            <a:chExt cx="3028" cy="567"/>
          </a:xfrm>
        </p:grpSpPr>
        <p:grpSp>
          <p:nvGrpSpPr>
            <p:cNvPr id="15382" name="组合 61447"/>
            <p:cNvGrpSpPr/>
            <p:nvPr/>
          </p:nvGrpSpPr>
          <p:grpSpPr>
            <a:xfrm>
              <a:off x="1215" y="1531"/>
              <a:ext cx="476" cy="456"/>
              <a:chOff x="1003" y="3165"/>
              <a:chExt cx="1536" cy="1468"/>
            </a:xfrm>
          </p:grpSpPr>
          <p:sp>
            <p:nvSpPr>
              <p:cNvPr id="15386" name="六边形 61448"/>
              <p:cNvSpPr/>
              <p:nvPr>
                <p:custDataLst>
                  <p:tags r:id="rId3"/>
                </p:custDataLst>
              </p:nvPr>
            </p:nvSpPr>
            <p:spPr>
              <a:xfrm>
                <a:off x="1003" y="3307"/>
                <a:ext cx="1536" cy="1326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87" name="六边形 61449"/>
              <p:cNvSpPr/>
              <p:nvPr>
                <p:custDataLst>
                  <p:tags r:id="rId4"/>
                </p:custDataLst>
              </p:nvPr>
            </p:nvSpPr>
            <p:spPr>
              <a:xfrm>
                <a:off x="1003" y="3165"/>
                <a:ext cx="1536" cy="1327"/>
              </a:xfrm>
              <a:prstGeom prst="hexagon">
                <a:avLst>
                  <a:gd name="adj" fmla="val 28915"/>
                  <a:gd name="vf" fmla="val 115470"/>
                </a:avLst>
              </a:prstGeom>
              <a:gradFill rotWithShape="1">
                <a:gsLst>
                  <a:gs pos="0">
                    <a:srgbClr val="E6E6E6">
                      <a:alpha val="100000"/>
                    </a:srgbClr>
                  </a:gs>
                  <a:gs pos="7500">
                    <a:srgbClr val="7D8496">
                      <a:alpha val="100000"/>
                    </a:srgbClr>
                  </a:gs>
                  <a:gs pos="26500">
                    <a:srgbClr val="E6E6E6">
                      <a:alpha val="100000"/>
                    </a:srgbClr>
                  </a:gs>
                  <a:gs pos="34000">
                    <a:srgbClr val="7D8496">
                      <a:alpha val="100000"/>
                    </a:srgbClr>
                  </a:gs>
                  <a:gs pos="46500">
                    <a:srgbClr val="E6E6E6">
                      <a:alpha val="100000"/>
                    </a:srgbClr>
                  </a:gs>
                  <a:gs pos="50000">
                    <a:srgbClr val="FFFFFF">
                      <a:alpha val="100000"/>
                    </a:srgbClr>
                  </a:gs>
                  <a:gs pos="53500">
                    <a:srgbClr val="E6E6E6">
                      <a:alpha val="100000"/>
                    </a:srgbClr>
                  </a:gs>
                  <a:gs pos="66000">
                    <a:srgbClr val="7D8496">
                      <a:alpha val="100000"/>
                    </a:srgbClr>
                  </a:gs>
                  <a:gs pos="73500">
                    <a:srgbClr val="E6E6E6">
                      <a:alpha val="100000"/>
                    </a:srgbClr>
                  </a:gs>
                  <a:gs pos="92500">
                    <a:srgbClr val="7D8496">
                      <a:alpha val="100000"/>
                    </a:srgbClr>
                  </a:gs>
                  <a:gs pos="100000">
                    <a:srgbClr val="E6E6E6">
                      <a:alpha val="100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C0C0C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88" name="六边形 61450"/>
              <p:cNvSpPr/>
              <p:nvPr>
                <p:custDataLst>
                  <p:tags r:id="rId5"/>
                </p:custDataLst>
              </p:nvPr>
            </p:nvSpPr>
            <p:spPr>
              <a:xfrm>
                <a:off x="1148" y="3307"/>
                <a:ext cx="1350" cy="1166"/>
              </a:xfrm>
              <a:prstGeom prst="hexagon">
                <a:avLst>
                  <a:gd name="adj" fmla="val 28891"/>
                  <a:gd name="vf" fmla="val 115470"/>
                </a:avLst>
              </a:prstGeom>
              <a:gradFill rotWithShape="1">
                <a:gsLst>
                  <a:gs pos="0">
                    <a:srgbClr val="1B2A52"/>
                  </a:gs>
                  <a:gs pos="100000">
                    <a:schemeClr val="hlink"/>
                  </a:gs>
                </a:gsLst>
                <a:lin ang="2700000" scaled="1"/>
                <a:tileRect/>
              </a:gradFill>
              <a:ln w="952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383" name="直接连接符 61455"/>
            <p:cNvSpPr/>
            <p:nvPr>
              <p:custDataLst>
                <p:tags r:id="rId6"/>
              </p:custDataLst>
            </p:nvPr>
          </p:nvSpPr>
          <p:spPr>
            <a:xfrm>
              <a:off x="1620" y="1923"/>
              <a:ext cx="2623" cy="12"/>
            </a:xfrm>
            <a:prstGeom prst="line">
              <a:avLst/>
            </a:prstGeom>
            <a:ln w="25400" cap="flat" cmpd="sng">
              <a:solidFill>
                <a:schemeClr val="folHlink"/>
              </a:solidFill>
              <a:prstDash val="sysDot"/>
              <a:headEnd type="none" w="med" len="med"/>
              <a:tailEnd type="oval" w="med" len="med"/>
            </a:ln>
          </p:spPr>
        </p:sp>
        <p:sp>
          <p:nvSpPr>
            <p:cNvPr id="15384" name="文本框 61456"/>
            <p:cNvSpPr txBox="1"/>
            <p:nvPr>
              <p:custDataLst>
                <p:tags r:id="rId7"/>
              </p:custDataLst>
            </p:nvPr>
          </p:nvSpPr>
          <p:spPr>
            <a:xfrm>
              <a:off x="1710" y="1575"/>
              <a:ext cx="2419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l"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掌握：</a:t>
              </a: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  <a:sym typeface="+mn-ea"/>
                </a:rPr>
                <a:t>腹部触诊的检查内容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algn="l" eaLnBrk="0" hangingPunct="0"/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85" name="文本框 61457"/>
            <p:cNvSpPr txBox="1"/>
            <p:nvPr>
              <p:custDataLst>
                <p:tags r:id="rId8"/>
              </p:custDataLst>
            </p:nvPr>
          </p:nvSpPr>
          <p:spPr>
            <a:xfrm>
              <a:off x="1350" y="1575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365" name="组合 61476"/>
          <p:cNvGrpSpPr/>
          <p:nvPr>
            <p:custDataLst>
              <p:tags r:id="rId9"/>
            </p:custDataLst>
          </p:nvPr>
        </p:nvGrpSpPr>
        <p:grpSpPr>
          <a:xfrm>
            <a:off x="963930" y="3100705"/>
            <a:ext cx="8051800" cy="664845"/>
            <a:chOff x="1248" y="1947"/>
            <a:chExt cx="5072" cy="419"/>
          </a:xfrm>
        </p:grpSpPr>
        <p:grpSp>
          <p:nvGrpSpPr>
            <p:cNvPr id="15375" name="组合 61451"/>
            <p:cNvGrpSpPr/>
            <p:nvPr/>
          </p:nvGrpSpPr>
          <p:grpSpPr>
            <a:xfrm>
              <a:off x="1248" y="1947"/>
              <a:ext cx="480" cy="419"/>
              <a:chOff x="3174" y="2656"/>
              <a:chExt cx="1549" cy="1351"/>
            </a:xfrm>
          </p:grpSpPr>
          <p:sp>
            <p:nvSpPr>
              <p:cNvPr id="15379" name="六边形 61452"/>
              <p:cNvSpPr/>
              <p:nvPr>
                <p:custDataLst>
                  <p:tags r:id="rId10"/>
                </p:custDataLst>
              </p:nvPr>
            </p:nvSpPr>
            <p:spPr>
              <a:xfrm>
                <a:off x="3187" y="2679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80" name="六边形 61453"/>
              <p:cNvSpPr/>
              <p:nvPr>
                <p:custDataLst>
                  <p:tags r:id="rId11"/>
                </p:custDataLst>
              </p:nvPr>
            </p:nvSpPr>
            <p:spPr>
              <a:xfrm>
                <a:off x="3174" y="2656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gradFill rotWithShape="1">
                <a:gsLst>
                  <a:gs pos="0">
                    <a:srgbClr val="E6E6E6">
                      <a:alpha val="100000"/>
                    </a:srgbClr>
                  </a:gs>
                  <a:gs pos="7500">
                    <a:srgbClr val="7D8496">
                      <a:alpha val="100000"/>
                    </a:srgbClr>
                  </a:gs>
                  <a:gs pos="26500">
                    <a:srgbClr val="E6E6E6">
                      <a:alpha val="100000"/>
                    </a:srgbClr>
                  </a:gs>
                  <a:gs pos="34000">
                    <a:srgbClr val="7D8496">
                      <a:alpha val="100000"/>
                    </a:srgbClr>
                  </a:gs>
                  <a:gs pos="46500">
                    <a:srgbClr val="E6E6E6">
                      <a:alpha val="100000"/>
                    </a:srgbClr>
                  </a:gs>
                  <a:gs pos="50000">
                    <a:srgbClr val="FFFFFF">
                      <a:alpha val="100000"/>
                    </a:srgbClr>
                  </a:gs>
                  <a:gs pos="53500">
                    <a:srgbClr val="E6E6E6">
                      <a:alpha val="100000"/>
                    </a:srgbClr>
                  </a:gs>
                  <a:gs pos="66000">
                    <a:srgbClr val="7D8496">
                      <a:alpha val="100000"/>
                    </a:srgbClr>
                  </a:gs>
                  <a:gs pos="73500">
                    <a:srgbClr val="E6E6E6">
                      <a:alpha val="100000"/>
                    </a:srgbClr>
                  </a:gs>
                  <a:gs pos="92500">
                    <a:srgbClr val="7D8496">
                      <a:alpha val="100000"/>
                    </a:srgbClr>
                  </a:gs>
                  <a:gs pos="100000">
                    <a:srgbClr val="E6E6E6">
                      <a:alpha val="100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C0C0C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81" name="六边形 61454"/>
              <p:cNvSpPr/>
              <p:nvPr>
                <p:custDataLst>
                  <p:tags r:id="rId12"/>
                </p:custDataLst>
              </p:nvPr>
            </p:nvSpPr>
            <p:spPr>
              <a:xfrm>
                <a:off x="3264" y="2736"/>
                <a:ext cx="1350" cy="1168"/>
              </a:xfrm>
              <a:prstGeom prst="hexagon">
                <a:avLst>
                  <a:gd name="adj" fmla="val 28895"/>
                  <a:gd name="vf" fmla="val 115470"/>
                </a:avLst>
              </a:prstGeom>
              <a:gradFill rotWithShape="1">
                <a:gsLst>
                  <a:gs pos="0">
                    <a:srgbClr val="194C60"/>
                  </a:gs>
                  <a:gs pos="100000">
                    <a:schemeClr val="accent1"/>
                  </a:gs>
                </a:gsLst>
                <a:lin ang="2700000" scaled="1"/>
                <a:tileRect/>
              </a:gradFill>
              <a:ln w="952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376" name="直接连接符 61458"/>
            <p:cNvSpPr/>
            <p:nvPr>
              <p:custDataLst>
                <p:tags r:id="rId13"/>
              </p:custDataLst>
            </p:nvPr>
          </p:nvSpPr>
          <p:spPr>
            <a:xfrm flipV="1">
              <a:off x="1660" y="2297"/>
              <a:ext cx="4219" cy="6"/>
            </a:xfrm>
            <a:prstGeom prst="line">
              <a:avLst/>
            </a:prstGeom>
            <a:ln w="25400" cap="flat" cmpd="sng">
              <a:solidFill>
                <a:schemeClr val="folHlink"/>
              </a:solidFill>
              <a:prstDash val="sysDot"/>
              <a:headEnd type="none" w="med" len="med"/>
              <a:tailEnd type="oval" w="med" len="med"/>
            </a:ln>
          </p:spPr>
        </p:sp>
        <p:sp>
          <p:nvSpPr>
            <p:cNvPr id="15377" name="文本框 61459"/>
            <p:cNvSpPr txBox="1"/>
            <p:nvPr>
              <p:custDataLst>
                <p:tags r:id="rId14"/>
              </p:custDataLst>
            </p:nvPr>
          </p:nvSpPr>
          <p:spPr>
            <a:xfrm>
              <a:off x="1719" y="1947"/>
              <a:ext cx="4601" cy="28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noAutofit/>
            </a:bodyPr>
            <a:p>
              <a:pPr algn="l"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熟悉：</a:t>
              </a: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  <a:sym typeface="+mn-ea"/>
                </a:rPr>
                <a:t>腹部视诊、叩诊及听诊的检查内容、方法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algn="l" eaLnBrk="0" hangingPunct="0"/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78" name="文本框 61460"/>
            <p:cNvSpPr txBox="1"/>
            <p:nvPr>
              <p:custDataLst>
                <p:tags r:id="rId15"/>
              </p:custDataLst>
            </p:nvPr>
          </p:nvSpPr>
          <p:spPr>
            <a:xfrm>
              <a:off x="1372" y="2009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366" name="组合 61477"/>
          <p:cNvGrpSpPr/>
          <p:nvPr>
            <p:custDataLst>
              <p:tags r:id="rId16"/>
            </p:custDataLst>
          </p:nvPr>
        </p:nvGrpSpPr>
        <p:grpSpPr>
          <a:xfrm>
            <a:off x="1046480" y="4592955"/>
            <a:ext cx="5916613" cy="664845"/>
            <a:chOff x="1248" y="2509"/>
            <a:chExt cx="3727" cy="419"/>
          </a:xfrm>
        </p:grpSpPr>
        <p:grpSp>
          <p:nvGrpSpPr>
            <p:cNvPr id="15368" name="组合 61461"/>
            <p:cNvGrpSpPr/>
            <p:nvPr/>
          </p:nvGrpSpPr>
          <p:grpSpPr>
            <a:xfrm>
              <a:off x="1248" y="2509"/>
              <a:ext cx="480" cy="419"/>
              <a:chOff x="1110" y="2656"/>
              <a:chExt cx="1549" cy="1351"/>
            </a:xfrm>
          </p:grpSpPr>
          <p:sp>
            <p:nvSpPr>
              <p:cNvPr id="15372" name="六边形 61462"/>
              <p:cNvSpPr/>
              <p:nvPr>
                <p:custDataLst>
                  <p:tags r:id="rId17"/>
                </p:custDataLst>
              </p:nvPr>
            </p:nvSpPr>
            <p:spPr>
              <a:xfrm>
                <a:off x="1123" y="2679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3" name="六边形 61463"/>
              <p:cNvSpPr/>
              <p:nvPr>
                <p:custDataLst>
                  <p:tags r:id="rId18"/>
                </p:custDataLst>
              </p:nvPr>
            </p:nvSpPr>
            <p:spPr>
              <a:xfrm>
                <a:off x="1110" y="2656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gradFill rotWithShape="1">
                <a:gsLst>
                  <a:gs pos="0">
                    <a:srgbClr val="E6E6E6">
                      <a:alpha val="100000"/>
                    </a:srgbClr>
                  </a:gs>
                  <a:gs pos="7500">
                    <a:srgbClr val="7D8496">
                      <a:alpha val="100000"/>
                    </a:srgbClr>
                  </a:gs>
                  <a:gs pos="26500">
                    <a:srgbClr val="E6E6E6">
                      <a:alpha val="100000"/>
                    </a:srgbClr>
                  </a:gs>
                  <a:gs pos="34000">
                    <a:srgbClr val="7D8496">
                      <a:alpha val="100000"/>
                    </a:srgbClr>
                  </a:gs>
                  <a:gs pos="46500">
                    <a:srgbClr val="E6E6E6">
                      <a:alpha val="100000"/>
                    </a:srgbClr>
                  </a:gs>
                  <a:gs pos="50000">
                    <a:srgbClr val="FFFFFF">
                      <a:alpha val="100000"/>
                    </a:srgbClr>
                  </a:gs>
                  <a:gs pos="53500">
                    <a:srgbClr val="E6E6E6">
                      <a:alpha val="100000"/>
                    </a:srgbClr>
                  </a:gs>
                  <a:gs pos="66000">
                    <a:srgbClr val="7D8496">
                      <a:alpha val="100000"/>
                    </a:srgbClr>
                  </a:gs>
                  <a:gs pos="73500">
                    <a:srgbClr val="E6E6E6">
                      <a:alpha val="100000"/>
                    </a:srgbClr>
                  </a:gs>
                  <a:gs pos="92500">
                    <a:srgbClr val="7D8496">
                      <a:alpha val="100000"/>
                    </a:srgbClr>
                  </a:gs>
                  <a:gs pos="100000">
                    <a:srgbClr val="E6E6E6">
                      <a:alpha val="100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C0C0C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4" name="六边形 61464"/>
              <p:cNvSpPr/>
              <p:nvPr>
                <p:custDataLst>
                  <p:tags r:id="rId19"/>
                </p:custDataLst>
              </p:nvPr>
            </p:nvSpPr>
            <p:spPr>
              <a:xfrm>
                <a:off x="1200" y="2736"/>
                <a:ext cx="1350" cy="1168"/>
              </a:xfrm>
              <a:prstGeom prst="hexagon">
                <a:avLst>
                  <a:gd name="adj" fmla="val 28895"/>
                  <a:gd name="vf" fmla="val 115470"/>
                </a:avLst>
              </a:prstGeom>
              <a:gradFill rotWithShape="1">
                <a:gsLst>
                  <a:gs pos="0">
                    <a:srgbClr val="1B2A52"/>
                  </a:gs>
                  <a:gs pos="100000">
                    <a:schemeClr val="hlink"/>
                  </a:gs>
                </a:gsLst>
                <a:lin ang="2700000" scaled="1"/>
                <a:tileRect/>
              </a:gradFill>
              <a:ln w="952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369" name="直接连接符 61469"/>
            <p:cNvSpPr/>
            <p:nvPr>
              <p:custDataLst>
                <p:tags r:id="rId20"/>
              </p:custDataLst>
            </p:nvPr>
          </p:nvSpPr>
          <p:spPr>
            <a:xfrm flipV="1">
              <a:off x="1667" y="2921"/>
              <a:ext cx="3230" cy="7"/>
            </a:xfrm>
            <a:prstGeom prst="line">
              <a:avLst/>
            </a:prstGeom>
            <a:ln w="25400" cap="flat" cmpd="sng">
              <a:solidFill>
                <a:schemeClr val="folHlink"/>
              </a:solidFill>
              <a:prstDash val="sysDot"/>
              <a:headEnd type="none" w="med" len="med"/>
              <a:tailEnd type="oval" w="med" len="med"/>
            </a:ln>
          </p:spPr>
        </p:sp>
        <p:sp>
          <p:nvSpPr>
            <p:cNvPr id="15370" name="文本框 61470"/>
            <p:cNvSpPr txBox="1"/>
            <p:nvPr>
              <p:custDataLst>
                <p:tags r:id="rId21"/>
              </p:custDataLst>
            </p:nvPr>
          </p:nvSpPr>
          <p:spPr>
            <a:xfrm>
              <a:off x="1788" y="2554"/>
              <a:ext cx="3187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l"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了解：</a:t>
              </a: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  <a:sym typeface="+mn-ea"/>
                </a:rPr>
                <a:t>腹部视诊、叩诊及听诊的意义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71" name="文本框 61471"/>
            <p:cNvSpPr txBox="1"/>
            <p:nvPr>
              <p:custDataLst>
                <p:tags r:id="rId22"/>
              </p:custDataLst>
            </p:nvPr>
          </p:nvSpPr>
          <p:spPr>
            <a:xfrm>
              <a:off x="1372" y="2571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  <a:endPara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672846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一、腹部体表标志与分区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9940" name="图片 3" descr="腹部体表标志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2495" y="1016635"/>
            <a:ext cx="6336030" cy="52997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85165" y="858520"/>
            <a:ext cx="17481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dirty="0">
                <a:ea typeface="宋体" panose="02010600030101010101" pitchFamily="2" charset="-122"/>
                <a:sym typeface="+mn-ea"/>
              </a:rPr>
              <a:t>体表标志</a:t>
            </a:r>
            <a:endParaRPr lang="zh-CN" altLang="en-US" sz="2800" dirty="0"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643001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一、腹部体表标志与分区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0962" name="内容占位符 2"/>
          <p:cNvSpPr>
            <a:spLocks noGrp="1"/>
          </p:cNvSpPr>
          <p:nvPr>
            <p:ph idx="1"/>
          </p:nvPr>
        </p:nvSpPr>
        <p:spPr>
          <a:xfrm>
            <a:off x="231140" y="718820"/>
            <a:ext cx="10515600" cy="4351338"/>
          </a:xfrm>
        </p:spPr>
        <p:txBody>
          <a:bodyPr vert="horz" wrap="square" lIns="91440" tIns="45720" rIns="91440" bIns="45720" anchor="t" anchorCtr="0"/>
          <a:p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</a:rPr>
              <a:t>腹部分区</a:t>
            </a:r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zh-CN" altLang="en-US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pic>
        <p:nvPicPr>
          <p:cNvPr id="40964" name="图片 4" descr="腹部分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0845" y="930275"/>
            <a:ext cx="6561455" cy="512953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二、视诊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41991" name="组合 66563"/>
          <p:cNvGrpSpPr/>
          <p:nvPr>
            <p:custDataLst>
              <p:tags r:id="rId2"/>
            </p:custDataLst>
          </p:nvPr>
        </p:nvGrpSpPr>
        <p:grpSpPr>
          <a:xfrm>
            <a:off x="1515745" y="861060"/>
            <a:ext cx="8377462" cy="1301750"/>
            <a:chOff x="912" y="1008"/>
            <a:chExt cx="4181" cy="912"/>
          </a:xfrm>
        </p:grpSpPr>
        <p:sp>
          <p:nvSpPr>
            <p:cNvPr id="28" name="圆角矩形 66564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912" y="1008"/>
              <a:ext cx="4181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3F3F3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1993" name="组合 66565"/>
            <p:cNvGrpSpPr/>
            <p:nvPr/>
          </p:nvGrpSpPr>
          <p:grpSpPr>
            <a:xfrm>
              <a:off x="999" y="1092"/>
              <a:ext cx="879" cy="746"/>
              <a:chOff x="999" y="1092"/>
              <a:chExt cx="879" cy="746"/>
            </a:xfrm>
          </p:grpSpPr>
          <p:sp>
            <p:nvSpPr>
              <p:cNvPr id="41995" name="圆角矩形 66566"/>
              <p:cNvSpPr/>
              <p:nvPr>
                <p:custDataLst>
                  <p:tags r:id="rId4"/>
                </p:custDataLst>
              </p:nvPr>
            </p:nvSpPr>
            <p:spPr>
              <a:xfrm>
                <a:off x="999" y="1092"/>
                <a:ext cx="847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267291"/>
                  </a:gs>
                </a:gsLst>
                <a:lin ang="5400000" scaled="1"/>
                <a:tileRect/>
              </a:gra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2" name="任意多边形 66567"/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1047" y="1140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1CDE5"/>
                  </a:gs>
                  <a:gs pos="50000">
                    <a:schemeClr val="accent1">
                      <a:alpha val="0"/>
                    </a:schemeClr>
                  </a:gs>
                  <a:gs pos="100000">
                    <a:srgbClr val="91CDE5"/>
                  </a:gs>
                </a:gsLst>
                <a:lin ang="2700000" scaled="1"/>
              </a:gradFill>
              <a:ln w="0">
                <a:noFill/>
                <a:round/>
              </a:ln>
            </p:spPr>
            <p:txBody>
              <a:bodyPr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3" name="文本框 66568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1001" y="1308"/>
                <a:ext cx="877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4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腹部外形</a:t>
                </a:r>
                <a:endParaRPr kumimoji="0" lang="zh-CN" altLang="zh-CN" sz="2400" kern="1200" cap="none" spc="0" normalizeH="0" baseline="0" noProof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1994" name="文本框 66569"/>
            <p:cNvSpPr txBox="1"/>
            <p:nvPr>
              <p:custDataLst>
                <p:tags r:id="rId7"/>
              </p:custDataLst>
            </p:nvPr>
          </p:nvSpPr>
          <p:spPr>
            <a:xfrm>
              <a:off x="1946" y="1302"/>
              <a:ext cx="3050" cy="32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全腹膨隆、局部膨隆、全腹凹陷、 局部凹陷</a:t>
              </a:r>
              <a:endPara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1988" name="组合 66570"/>
          <p:cNvGrpSpPr/>
          <p:nvPr>
            <p:custDataLst>
              <p:tags r:id="rId8"/>
            </p:custDataLst>
          </p:nvPr>
        </p:nvGrpSpPr>
        <p:grpSpPr>
          <a:xfrm>
            <a:off x="1515745" y="2388870"/>
            <a:ext cx="8378184" cy="1301750"/>
            <a:chOff x="912" y="2016"/>
            <a:chExt cx="4175" cy="912"/>
          </a:xfrm>
        </p:grpSpPr>
        <p:sp>
          <p:nvSpPr>
            <p:cNvPr id="9226" name="圆角矩形 66571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912" y="2016"/>
              <a:ext cx="4175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2F2F2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2007" name="组合 66572"/>
            <p:cNvGrpSpPr/>
            <p:nvPr/>
          </p:nvGrpSpPr>
          <p:grpSpPr>
            <a:xfrm>
              <a:off x="956" y="2116"/>
              <a:ext cx="889" cy="746"/>
              <a:chOff x="956" y="2116"/>
              <a:chExt cx="889" cy="746"/>
            </a:xfrm>
          </p:grpSpPr>
          <p:sp>
            <p:nvSpPr>
              <p:cNvPr id="42009" name="圆角矩形 66573"/>
              <p:cNvSpPr/>
              <p:nvPr>
                <p:custDataLst>
                  <p:tags r:id="rId10"/>
                </p:custDataLst>
              </p:nvPr>
            </p:nvSpPr>
            <p:spPr>
              <a:xfrm>
                <a:off x="956" y="2116"/>
                <a:ext cx="889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7187C6"/>
                  </a:gs>
                  <a:gs pos="100000">
                    <a:schemeClr val="hlink"/>
                  </a:gs>
                </a:gsLst>
                <a:lin ang="5400000" scaled="1"/>
                <a:tileRect/>
              </a:gra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10" name="任意多边形 66574"/>
              <p:cNvSpPr/>
              <p:nvPr>
                <p:custDataLst>
                  <p:tags r:id="rId11"/>
                </p:custDataLst>
              </p:nvPr>
            </p:nvSpPr>
            <p:spPr>
              <a:xfrm>
                <a:off x="1047" y="2148"/>
                <a:ext cx="383" cy="373"/>
              </a:xfrm>
              <a:custGeom>
                <a:avLst/>
                <a:gdLst>
                  <a:gd name="txL" fmla="*/ 0 w 596"/>
                  <a:gd name="txT" fmla="*/ 0 h 598"/>
                  <a:gd name="txR" fmla="*/ 596 w 596"/>
                  <a:gd name="txB" fmla="*/ 598 h 598"/>
                </a:gdLst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0" y="14"/>
                  </a:cxn>
                  <a:cxn ang="0">
                    <a:pos x="4" y="4"/>
                  </a:cxn>
                  <a:cxn ang="0">
                    <a:pos x="17" y="0"/>
                  </a:cxn>
                  <a:cxn ang="0">
                    <a:pos x="3" y="0"/>
                  </a:cxn>
                </a:cxnLst>
                <a:rect l="txL" t="txT" r="txR" b="tx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CB9DE"/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  <a:tileRect/>
              </a:gradFill>
              <a:ln w="0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6576" name="文本框 66575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956" y="2316"/>
                <a:ext cx="889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4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呼吸运动</a:t>
                </a:r>
                <a:endParaRPr kumimoji="0" lang="zh-CN" altLang="zh-CN" sz="2400" kern="1200" cap="none" spc="0" normalizeH="0" baseline="0" noProof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2008" name="文本框 66576"/>
            <p:cNvSpPr txBox="1"/>
            <p:nvPr>
              <p:custDataLst>
                <p:tags r:id="rId13"/>
              </p:custDataLst>
            </p:nvPr>
          </p:nvSpPr>
          <p:spPr>
            <a:xfrm>
              <a:off x="1944" y="2056"/>
              <a:ext cx="2928" cy="84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lnSpc>
                  <a:spcPct val="150000"/>
                </a:lnSpc>
              </a:pP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男性及儿童以腹式呼吸为主，女性则以胸式呼吸为主</a:t>
              </a:r>
              <a:endPara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1989" name="组合 66577"/>
          <p:cNvGrpSpPr/>
          <p:nvPr>
            <p:custDataLst>
              <p:tags r:id="rId14"/>
            </p:custDataLst>
          </p:nvPr>
        </p:nvGrpSpPr>
        <p:grpSpPr>
          <a:xfrm>
            <a:off x="1515745" y="3865880"/>
            <a:ext cx="8871585" cy="1301750"/>
            <a:chOff x="912" y="3036"/>
            <a:chExt cx="4220" cy="912"/>
          </a:xfrm>
        </p:grpSpPr>
        <p:sp>
          <p:nvSpPr>
            <p:cNvPr id="9233" name="圆角矩形 66578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912" y="303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EEEEEE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2001" name="组合 66579"/>
            <p:cNvGrpSpPr/>
            <p:nvPr/>
          </p:nvGrpSpPr>
          <p:grpSpPr>
            <a:xfrm>
              <a:off x="912" y="3120"/>
              <a:ext cx="961" cy="746"/>
              <a:chOff x="912" y="3120"/>
              <a:chExt cx="961" cy="746"/>
            </a:xfrm>
          </p:grpSpPr>
          <p:sp>
            <p:nvSpPr>
              <p:cNvPr id="42003" name="圆角矩形 66580"/>
              <p:cNvSpPr/>
              <p:nvPr>
                <p:custDataLst>
                  <p:tags r:id="rId16"/>
                </p:custDataLst>
              </p:nvPr>
            </p:nvSpPr>
            <p:spPr>
              <a:xfrm>
                <a:off x="999" y="3120"/>
                <a:ext cx="834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9E9EBE"/>
                  </a:gs>
                  <a:gs pos="100000">
                    <a:schemeClr val="folHlink"/>
                  </a:gs>
                </a:gsLst>
                <a:lin ang="5400000" scaled="1"/>
                <a:tileRect/>
              </a:gra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04" name="任意多边形 66581"/>
              <p:cNvSpPr/>
              <p:nvPr>
                <p:custDataLst>
                  <p:tags r:id="rId17"/>
                </p:custDataLst>
              </p:nvPr>
            </p:nvSpPr>
            <p:spPr>
              <a:xfrm>
                <a:off x="1047" y="3168"/>
                <a:ext cx="383" cy="373"/>
              </a:xfrm>
              <a:custGeom>
                <a:avLst/>
                <a:gdLst>
                  <a:gd name="txL" fmla="*/ 0 w 596"/>
                  <a:gd name="txT" fmla="*/ 0 h 598"/>
                  <a:gd name="txR" fmla="*/ 596 w 596"/>
                  <a:gd name="txB" fmla="*/ 598 h 598"/>
                </a:gdLst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0" y="14"/>
                  </a:cxn>
                  <a:cxn ang="0">
                    <a:pos x="4" y="4"/>
                  </a:cxn>
                  <a:cxn ang="0">
                    <a:pos x="17" y="0"/>
                  </a:cxn>
                  <a:cxn ang="0">
                    <a:pos x="3" y="0"/>
                  </a:cxn>
                </a:cxnLst>
                <a:rect l="txL" t="txT" r="txR" b="tx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5B5CD"/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  <a:tileRect/>
              </a:gradFill>
              <a:ln w="0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6583" name="文本框 66582"/>
              <p:cNvSpPr txBox="1"/>
              <p:nvPr>
                <p:custDataLst>
                  <p:tags r:id="rId18"/>
                </p:custDataLst>
              </p:nvPr>
            </p:nvSpPr>
            <p:spPr>
              <a:xfrm>
                <a:off x="912" y="3329"/>
                <a:ext cx="961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4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腹壁静脉</a:t>
                </a:r>
                <a:endParaRPr kumimoji="0" lang="zh-CN" altLang="zh-CN" sz="2400" kern="1200" cap="none" spc="0" normalizeH="0" baseline="0" noProof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2002" name="文本框 66583"/>
            <p:cNvSpPr txBox="1"/>
            <p:nvPr>
              <p:custDataLst>
                <p:tags r:id="rId19"/>
              </p:custDataLst>
            </p:nvPr>
          </p:nvSpPr>
          <p:spPr>
            <a:xfrm>
              <a:off x="1923" y="3336"/>
              <a:ext cx="3209" cy="3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腹壁静脉明显扩张迂曲变粗者为腹壁静脉曲张</a:t>
              </a:r>
              <a:endPara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1987" name="组合 66563"/>
          <p:cNvGrpSpPr/>
          <p:nvPr>
            <p:custDataLst>
              <p:tags r:id="rId20"/>
            </p:custDataLst>
          </p:nvPr>
        </p:nvGrpSpPr>
        <p:grpSpPr>
          <a:xfrm>
            <a:off x="1515745" y="5299721"/>
            <a:ext cx="8417799" cy="1313169"/>
            <a:chOff x="912" y="1000"/>
            <a:chExt cx="3984" cy="920"/>
          </a:xfrm>
        </p:grpSpPr>
        <p:sp>
          <p:nvSpPr>
            <p:cNvPr id="9219" name="圆角矩形 66564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3F3F3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2013" name="组合 66565"/>
            <p:cNvGrpSpPr/>
            <p:nvPr/>
          </p:nvGrpSpPr>
          <p:grpSpPr>
            <a:xfrm>
              <a:off x="999" y="1092"/>
              <a:ext cx="871" cy="746"/>
              <a:chOff x="999" y="1092"/>
              <a:chExt cx="871" cy="746"/>
            </a:xfrm>
          </p:grpSpPr>
          <p:sp>
            <p:nvSpPr>
              <p:cNvPr id="42015" name="圆角矩形 66566"/>
              <p:cNvSpPr/>
              <p:nvPr>
                <p:custDataLst>
                  <p:tags r:id="rId22"/>
                </p:custDataLst>
              </p:nvPr>
            </p:nvSpPr>
            <p:spPr>
              <a:xfrm>
                <a:off x="999" y="1092"/>
                <a:ext cx="871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267291"/>
                  </a:gs>
                </a:gsLst>
                <a:lin ang="5400000" scaled="1"/>
                <a:tileRect/>
              </a:gra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222" name="任意多边形 66567"/>
              <p:cNvSpPr>
                <a:spLocks noChangeArrowhead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1047" y="1140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1CDE5"/>
                  </a:gs>
                  <a:gs pos="50000">
                    <a:schemeClr val="accent1">
                      <a:alpha val="0"/>
                    </a:schemeClr>
                  </a:gs>
                  <a:gs pos="100000">
                    <a:srgbClr val="91CDE5"/>
                  </a:gs>
                </a:gsLst>
                <a:lin ang="2700000" scaled="1"/>
              </a:gradFill>
              <a:ln w="0">
                <a:noFill/>
                <a:round/>
              </a:ln>
            </p:spPr>
            <p:txBody>
              <a:bodyPr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6569" name="文本框 66568"/>
              <p:cNvSpPr txBox="1"/>
              <p:nvPr>
                <p:custDataLst>
                  <p:tags r:id="rId24"/>
                </p:custDataLst>
              </p:nvPr>
            </p:nvSpPr>
            <p:spPr>
              <a:xfrm>
                <a:off x="1009" y="1158"/>
                <a:ext cx="861" cy="58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4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胃肠型</a:t>
                </a:r>
                <a:endParaRPr kumimoji="0" lang="en-US" altLang="zh-CN" sz="2400" kern="1200" cap="none" spc="0" normalizeH="0" baseline="0" noProof="0"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4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及蠕动波</a:t>
                </a:r>
                <a:endParaRPr kumimoji="0" lang="zh-CN" altLang="zh-CN" sz="2400" kern="1200" cap="none" spc="0" normalizeH="0" baseline="0" noProof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2014" name="文本框 66569"/>
            <p:cNvSpPr txBox="1"/>
            <p:nvPr>
              <p:custDataLst>
                <p:tags r:id="rId25"/>
              </p:custDataLst>
            </p:nvPr>
          </p:nvSpPr>
          <p:spPr>
            <a:xfrm>
              <a:off x="1870" y="1000"/>
              <a:ext cx="3026" cy="8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>
                <a:lnSpc>
                  <a:spcPct val="150000"/>
                </a:lnSpc>
              </a:pP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胃肠道发生梗阻时，梗阻近端的胃或肠段扩张而隆起，可呈现胃肠的轮廓，称为胃型或肠型</a:t>
              </a:r>
              <a:endPara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318770" y="97155"/>
            <a:ext cx="2864485" cy="45910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R="0" algn="l" defTabSz="914400" eaLnBrk="0" hangingPunct="0">
              <a:buClrTx/>
              <a:buSzTx/>
              <a:buFontTx/>
              <a:buNone/>
              <a:defRPr/>
            </a:pPr>
            <a:r>
              <a:rPr lang="zh-CN" altLang="en-US" sz="2800" b="1" spc="0" noProof="0">
                <a:ea typeface="宋体" panose="02010600030101010101" pitchFamily="2" charset="-122"/>
                <a:cs typeface="+mj-cs"/>
                <a:sym typeface="+mn-ea"/>
              </a:rPr>
              <a:t>三、触诊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43013" name="组合 67606"/>
          <p:cNvGrpSpPr/>
          <p:nvPr/>
        </p:nvGrpSpPr>
        <p:grpSpPr>
          <a:xfrm>
            <a:off x="4100195" y="885825"/>
            <a:ext cx="3288030" cy="1839595"/>
            <a:chOff x="1968" y="1056"/>
            <a:chExt cx="1889" cy="1009"/>
          </a:xfrm>
        </p:grpSpPr>
        <p:grpSp>
          <p:nvGrpSpPr>
            <p:cNvPr id="43019" name="组合 67592"/>
            <p:cNvGrpSpPr/>
            <p:nvPr/>
          </p:nvGrpSpPr>
          <p:grpSpPr>
            <a:xfrm>
              <a:off x="1968" y="1056"/>
              <a:ext cx="1889" cy="1009"/>
              <a:chOff x="1997" y="1314"/>
              <a:chExt cx="1889" cy="1009"/>
            </a:xfrm>
          </p:grpSpPr>
          <p:grpSp>
            <p:nvGrpSpPr>
              <p:cNvPr id="43021" name="组合 67593"/>
              <p:cNvGrpSpPr/>
              <p:nvPr/>
            </p:nvGrpSpPr>
            <p:grpSpPr>
              <a:xfrm>
                <a:off x="1997" y="1404"/>
                <a:ext cx="1889" cy="919"/>
                <a:chOff x="1973" y="1027"/>
                <a:chExt cx="1926" cy="937"/>
              </a:xfrm>
            </p:grpSpPr>
            <p:sp>
              <p:nvSpPr>
                <p:cNvPr id="43026" name="椭圆 67594"/>
                <p:cNvSpPr/>
                <p:nvPr/>
              </p:nvSpPr>
              <p:spPr>
                <a:xfrm>
                  <a:off x="1994" y="105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rgbClr val="1D2C56"/>
                    </a:gs>
                  </a:gsLst>
                  <a:lin ang="2700000" scaled="1"/>
                  <a:tileRect/>
                </a:gradFill>
                <a:ln w="9525">
                  <a:noFill/>
                </a:ln>
              </p:spPr>
              <p:txBody>
                <a:bodyPr/>
                <a:p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3027" name="椭圆 67595"/>
                <p:cNvSpPr/>
                <p:nvPr/>
              </p:nvSpPr>
              <p:spPr>
                <a:xfrm>
                  <a:off x="1973" y="102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8B6DC"/>
                    </a:gs>
                    <a:gs pos="100000">
                      <a:schemeClr val="hlink"/>
                    </a:gs>
                  </a:gsLst>
                  <a:lin ang="2700000" scaled="1"/>
                  <a:tileRect/>
                </a:gradFill>
                <a:ln w="9525">
                  <a:noFill/>
                </a:ln>
              </p:spPr>
              <p:txBody>
                <a:bodyPr/>
                <a:p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43022" name="椭圆 67596"/>
              <p:cNvSpPr/>
              <p:nvPr/>
            </p:nvSpPr>
            <p:spPr>
              <a:xfrm>
                <a:off x="2086" y="1314"/>
                <a:ext cx="1691" cy="845"/>
              </a:xfrm>
              <a:prstGeom prst="ellipse">
                <a:avLst/>
              </a:prstGeom>
              <a:gradFill rotWithShape="1">
                <a:gsLst>
                  <a:gs pos="0">
                    <a:srgbClr val="194C60"/>
                  </a:gs>
                  <a:gs pos="100000">
                    <a:schemeClr val="accent1"/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3023" name="椭圆 67597"/>
              <p:cNvSpPr/>
              <p:nvPr/>
            </p:nvSpPr>
            <p:spPr>
              <a:xfrm>
                <a:off x="2108" y="1319"/>
                <a:ext cx="1650" cy="8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rgbClr val="B9DFEF"/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3024" name="椭圆 67598"/>
              <p:cNvSpPr/>
              <p:nvPr/>
            </p:nvSpPr>
            <p:spPr>
              <a:xfrm>
                <a:off x="2125" y="1327"/>
                <a:ext cx="1570" cy="770"/>
              </a:xfrm>
              <a:prstGeom prst="ellipse">
                <a:avLst/>
              </a:prstGeom>
              <a:gradFill rotWithShape="1">
                <a:gsLst>
                  <a:gs pos="0">
                    <a:srgbClr val="2B82A5"/>
                  </a:gs>
                  <a:gs pos="100000">
                    <a:schemeClr val="accent1">
                      <a:alpha val="48000"/>
                    </a:schemeClr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3025" name="椭圆 67599"/>
              <p:cNvSpPr/>
              <p:nvPr/>
            </p:nvSpPr>
            <p:spPr>
              <a:xfrm>
                <a:off x="2208" y="1344"/>
                <a:ext cx="1382" cy="62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accent1">
                      <a:alpha val="37999"/>
                    </a:schemeClr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43020" name="文本框 67600"/>
            <p:cNvSpPr txBox="1"/>
            <p:nvPr/>
          </p:nvSpPr>
          <p:spPr>
            <a:xfrm>
              <a:off x="2255" y="1298"/>
              <a:ext cx="1247" cy="2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algn="ctr" eaLnBrk="0" hangingPunct="0"/>
              <a:r>
                <a:rPr lang="zh-CN" altLang="zh-CN" sz="2800" dirty="0">
                  <a:latin typeface="Arial" panose="020B0604020202020204" pitchFamily="34" charset="0"/>
                  <a:ea typeface="宋体" panose="02010600030101010101" pitchFamily="2" charset="-122"/>
                </a:rPr>
                <a:t>腹壁紧张度</a:t>
              </a:r>
              <a:endParaRPr lang="en-US" altLang="zh-CN" sz="16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3011" name="组合 67604"/>
          <p:cNvGrpSpPr/>
          <p:nvPr/>
        </p:nvGrpSpPr>
        <p:grpSpPr>
          <a:xfrm>
            <a:off x="945925" y="2312069"/>
            <a:ext cx="3932681" cy="3984088"/>
            <a:chOff x="719" y="2036"/>
            <a:chExt cx="2005" cy="1834"/>
          </a:xfrm>
        </p:grpSpPr>
        <p:sp>
          <p:nvSpPr>
            <p:cNvPr id="43028" name="圆角矩形 67587"/>
            <p:cNvSpPr/>
            <p:nvPr/>
          </p:nvSpPr>
          <p:spPr>
            <a:xfrm>
              <a:off x="719" y="2142"/>
              <a:ext cx="1928" cy="1728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 eaLnBrk="0" hangingPunct="0"/>
              <a:endParaRPr lang="zh-CN" altLang="en-US" dirty="0"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029" name="文本框 67588"/>
            <p:cNvSpPr txBox="1"/>
            <p:nvPr/>
          </p:nvSpPr>
          <p:spPr>
            <a:xfrm>
              <a:off x="858" y="2268"/>
              <a:ext cx="1656" cy="15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noAutofit/>
            </a:bodyPr>
            <a:p>
              <a:pPr eaLnBrk="0" hangingPunct="0"/>
              <a:r>
                <a:rPr lang="zh-CN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腹壁紧张度增加</a:t>
              </a:r>
              <a:endPara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endParaRPr lang="en-US" altLang="zh-CN" sz="1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</a:pPr>
              <a:r>
                <a: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</a:rPr>
                <a:t>如腹肌明显紧张，触之硬如木板，称板状腹，见于胃肠道穿孔或脏器破裂所致的急性弥漫性腹膜炎</a:t>
              </a:r>
              <a:endParaRPr lang="zh-CN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030" name="任意多边形 67589"/>
            <p:cNvSpPr/>
            <p:nvPr/>
          </p:nvSpPr>
          <p:spPr>
            <a:xfrm>
              <a:off x="2288" y="2036"/>
              <a:ext cx="436" cy="459"/>
            </a:xfrm>
            <a:custGeom>
              <a:avLst/>
              <a:gdLst>
                <a:gd name="txL" fmla="*/ 0 w 580"/>
                <a:gd name="txT" fmla="*/ 0 h 798"/>
                <a:gd name="txR" fmla="*/ 580 w 580"/>
                <a:gd name="txB" fmla="*/ 798 h 798"/>
              </a:gdLst>
              <a:ahLst/>
              <a:cxnLst>
                <a:cxn ang="0">
                  <a:pos x="497" y="0"/>
                </a:cxn>
                <a:cxn ang="0">
                  <a:pos x="495" y="74"/>
                </a:cxn>
                <a:cxn ang="0">
                  <a:pos x="487" y="150"/>
                </a:cxn>
                <a:cxn ang="0">
                  <a:pos x="474" y="214"/>
                </a:cxn>
                <a:cxn ang="0">
                  <a:pos x="451" y="276"/>
                </a:cxn>
                <a:cxn ang="0">
                  <a:pos x="424" y="332"/>
                </a:cxn>
                <a:cxn ang="0">
                  <a:pos x="388" y="383"/>
                </a:cxn>
                <a:cxn ang="0">
                  <a:pos x="345" y="432"/>
                </a:cxn>
                <a:cxn ang="0">
                  <a:pos x="294" y="476"/>
                </a:cxn>
                <a:cxn ang="0">
                  <a:pos x="231" y="518"/>
                </a:cxn>
                <a:cxn ang="0">
                  <a:pos x="163" y="558"/>
                </a:cxn>
                <a:cxn ang="0">
                  <a:pos x="163" y="679"/>
                </a:cxn>
                <a:cxn ang="0">
                  <a:pos x="0" y="437"/>
                </a:cxn>
                <a:cxn ang="0">
                  <a:pos x="163" y="196"/>
                </a:cxn>
                <a:cxn ang="0">
                  <a:pos x="163" y="317"/>
                </a:cxn>
                <a:cxn ang="0">
                  <a:pos x="192" y="313"/>
                </a:cxn>
                <a:cxn ang="0">
                  <a:pos x="226" y="303"/>
                </a:cxn>
                <a:cxn ang="0">
                  <a:pos x="263" y="286"/>
                </a:cxn>
                <a:cxn ang="0">
                  <a:pos x="299" y="264"/>
                </a:cxn>
                <a:cxn ang="0">
                  <a:pos x="336" y="239"/>
                </a:cxn>
                <a:cxn ang="0">
                  <a:pos x="371" y="209"/>
                </a:cxn>
                <a:cxn ang="0">
                  <a:pos x="405" y="176"/>
                </a:cxn>
                <a:cxn ang="0">
                  <a:pos x="434" y="142"/>
                </a:cxn>
                <a:cxn ang="0">
                  <a:pos x="460" y="108"/>
                </a:cxn>
                <a:cxn ang="0">
                  <a:pos x="479" y="70"/>
                </a:cxn>
                <a:cxn ang="0">
                  <a:pos x="492" y="32"/>
                </a:cxn>
                <a:cxn ang="0">
                  <a:pos x="495" y="0"/>
                </a:cxn>
                <a:cxn ang="0">
                  <a:pos x="497" y="0"/>
                </a:cxn>
              </a:cxnLst>
              <a:rect l="txL" t="txT" r="txR" b="txB"/>
              <a:pathLst>
                <a:path w="580" h="798">
                  <a:moveTo>
                    <a:pt x="580" y="0"/>
                  </a:moveTo>
                  <a:lnTo>
                    <a:pt x="578" y="90"/>
                  </a:lnTo>
                  <a:lnTo>
                    <a:pt x="568" y="174"/>
                  </a:lnTo>
                  <a:lnTo>
                    <a:pt x="552" y="252"/>
                  </a:lnTo>
                  <a:lnTo>
                    <a:pt x="526" y="324"/>
                  </a:lnTo>
                  <a:lnTo>
                    <a:pt x="494" y="390"/>
                  </a:lnTo>
                  <a:lnTo>
                    <a:pt x="452" y="450"/>
                  </a:lnTo>
                  <a:lnTo>
                    <a:pt x="402" y="508"/>
                  </a:lnTo>
                  <a:lnTo>
                    <a:pt x="342" y="560"/>
                  </a:lnTo>
                  <a:lnTo>
                    <a:pt x="270" y="610"/>
                  </a:lnTo>
                  <a:lnTo>
                    <a:pt x="188" y="656"/>
                  </a:lnTo>
                  <a:lnTo>
                    <a:pt x="188" y="798"/>
                  </a:lnTo>
                  <a:lnTo>
                    <a:pt x="0" y="514"/>
                  </a:lnTo>
                  <a:lnTo>
                    <a:pt x="188" y="230"/>
                  </a:lnTo>
                  <a:lnTo>
                    <a:pt x="188" y="372"/>
                  </a:lnTo>
                  <a:lnTo>
                    <a:pt x="224" y="368"/>
                  </a:lnTo>
                  <a:lnTo>
                    <a:pt x="264" y="356"/>
                  </a:lnTo>
                  <a:lnTo>
                    <a:pt x="306" y="336"/>
                  </a:lnTo>
                  <a:lnTo>
                    <a:pt x="348" y="310"/>
                  </a:lnTo>
                  <a:lnTo>
                    <a:pt x="392" y="280"/>
                  </a:lnTo>
                  <a:lnTo>
                    <a:pt x="432" y="246"/>
                  </a:lnTo>
                  <a:lnTo>
                    <a:pt x="472" y="208"/>
                  </a:lnTo>
                  <a:lnTo>
                    <a:pt x="506" y="166"/>
                  </a:lnTo>
                  <a:lnTo>
                    <a:pt x="536" y="124"/>
                  </a:lnTo>
                  <a:lnTo>
                    <a:pt x="558" y="82"/>
                  </a:lnTo>
                  <a:lnTo>
                    <a:pt x="574" y="40"/>
                  </a:lnTo>
                  <a:lnTo>
                    <a:pt x="578" y="0"/>
                  </a:lnTo>
                  <a:lnTo>
                    <a:pt x="58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rgbClr val="FFBE9E"/>
                </a:gs>
              </a:gsLst>
              <a:lin ang="0" scaled="1"/>
              <a:tileRect/>
            </a:gradFill>
            <a:ln w="0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3014" name="组合 67605"/>
          <p:cNvGrpSpPr/>
          <p:nvPr/>
        </p:nvGrpSpPr>
        <p:grpSpPr>
          <a:xfrm>
            <a:off x="7568565" y="2542540"/>
            <a:ext cx="3260725" cy="3752850"/>
            <a:chOff x="3552" y="2142"/>
            <a:chExt cx="1440" cy="1680"/>
          </a:xfrm>
        </p:grpSpPr>
        <p:sp>
          <p:nvSpPr>
            <p:cNvPr id="43017" name="圆角矩形 67586"/>
            <p:cNvSpPr/>
            <p:nvPr/>
          </p:nvSpPr>
          <p:spPr>
            <a:xfrm>
              <a:off x="3552" y="2142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 eaLnBrk="0" hangingPunct="0"/>
              <a:endParaRPr lang="zh-CN" altLang="en-US" dirty="0"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018" name="文本框 67602"/>
            <p:cNvSpPr txBox="1"/>
            <p:nvPr/>
          </p:nvSpPr>
          <p:spPr>
            <a:xfrm>
              <a:off x="3708" y="2286"/>
              <a:ext cx="1284" cy="13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腹壁紧张度减低</a:t>
              </a:r>
              <a:endPara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</a:pPr>
              <a:r>
                <a: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</a:rPr>
                <a:t>多因腹肌张力减低或消失所致，表现为按压时腹壁松弛，无弹性</a:t>
              </a:r>
              <a:endParaRPr lang="en-US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3015" name="任意多边形 67591"/>
          <p:cNvSpPr/>
          <p:nvPr/>
        </p:nvSpPr>
        <p:spPr>
          <a:xfrm flipH="1">
            <a:off x="7018655" y="2313305"/>
            <a:ext cx="902970" cy="1241425"/>
          </a:xfrm>
          <a:custGeom>
            <a:avLst/>
            <a:gdLst>
              <a:gd name="txL" fmla="*/ 0 w 580"/>
              <a:gd name="txT" fmla="*/ 0 h 798"/>
              <a:gd name="txR" fmla="*/ 580 w 580"/>
              <a:gd name="txB" fmla="*/ 798 h 798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</a:cxnLst>
            <a:rect l="txL" t="txT" r="txR" b="tx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rgbClr val="C1CBE6"/>
              </a:gs>
            </a:gsLst>
            <a:lin ang="0" scaled="1"/>
            <a:tileRect/>
          </a:gradFill>
          <a:ln w="0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0" noProof="0">
                <a:ea typeface="宋体" panose="02010600030101010101" pitchFamily="2" charset="-122"/>
                <a:cs typeface="+mj-cs"/>
                <a:sym typeface="+mn-ea"/>
              </a:rPr>
              <a:t>三、触诊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1309370" y="791845"/>
          <a:ext cx="9424035" cy="5615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106235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三、触诊</a:t>
            </a:r>
            <a:endParaRPr lang="zh-CN" altLang="en-US" sz="28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5058" name="内容占位符 2"/>
          <p:cNvSpPr>
            <a:spLocks noGrp="1"/>
          </p:cNvSpPr>
          <p:nvPr>
            <p:ph idx="1"/>
          </p:nvPr>
        </p:nvSpPr>
        <p:spPr>
          <a:xfrm>
            <a:off x="250825" y="767715"/>
            <a:ext cx="11644630" cy="5678170"/>
          </a:xfrm>
        </p:spPr>
        <p:txBody>
          <a:bodyPr vert="horz" wrap="square" lIns="91440" tIns="45720" rIns="91440" bIns="45720" anchor="t" anchorCtr="0">
            <a:normAutofit fontScale="90000"/>
          </a:bodyPr>
          <a:p>
            <a:pPr>
              <a:lnSpc>
                <a:spcPct val="150000"/>
              </a:lnSpc>
            </a:pPr>
            <a:r>
              <a:rPr lang="zh-CN" altLang="zh-CN" sz="3100" b="1" dirty="0">
                <a:solidFill>
                  <a:schemeClr val="tx1"/>
                </a:solidFill>
                <a:ea typeface="宋体" panose="02010600030101010101" pitchFamily="2" charset="-122"/>
              </a:rPr>
              <a:t>肝脏触诊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：</a:t>
            </a:r>
            <a:r>
              <a:rPr lang="zh-CN" altLang="zh-CN" sz="2700" dirty="0">
                <a:solidFill>
                  <a:schemeClr val="tx1"/>
                </a:solidFill>
                <a:ea typeface="宋体" panose="02010600030101010101" pitchFamily="2" charset="-122"/>
              </a:rPr>
              <a:t>肝质地分为质软、质韧和质硬三级。质软者如触口唇，见于正常肝；质韧者如触鼻尖，见于脂肪肝、急性肝炎、肝淤血等；质硬者如触前额，见于肝硬化、肝癌</a:t>
            </a: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100" b="1" dirty="0">
                <a:solidFill>
                  <a:schemeClr val="tx1"/>
                </a:solidFill>
                <a:ea typeface="宋体" panose="02010600030101010101" pitchFamily="2" charset="-122"/>
              </a:rPr>
              <a:t>脾脏触诊</a:t>
            </a:r>
            <a:r>
              <a:rPr lang="zh-CN" altLang="en-US" sz="3100" b="1" dirty="0">
                <a:solidFill>
                  <a:schemeClr val="tx1"/>
                </a:solidFill>
                <a:ea typeface="宋体" panose="02010600030101010101" pitchFamily="2" charset="-122"/>
              </a:rPr>
              <a:t>：</a:t>
            </a:r>
            <a:r>
              <a:rPr lang="zh-CN" altLang="zh-CN" sz="2700" dirty="0">
                <a:solidFill>
                  <a:schemeClr val="tx1"/>
                </a:solidFill>
                <a:ea typeface="宋体" panose="02010600030101010101" pitchFamily="2" charset="-122"/>
              </a:rPr>
              <a:t>脾大分为轻、中、高三度。脾缘不超过肋下</a:t>
            </a:r>
            <a:r>
              <a:rPr lang="en-US" altLang="zh-CN" sz="2700" dirty="0">
                <a:solidFill>
                  <a:schemeClr val="tx1"/>
                </a:solidFill>
                <a:ea typeface="宋体" panose="02010600030101010101" pitchFamily="2" charset="-122"/>
              </a:rPr>
              <a:t>2cm</a:t>
            </a:r>
            <a:r>
              <a:rPr lang="zh-CN" altLang="zh-CN" sz="2700" dirty="0">
                <a:solidFill>
                  <a:schemeClr val="tx1"/>
                </a:solidFill>
                <a:ea typeface="宋体" panose="02010600030101010101" pitchFamily="2" charset="-122"/>
              </a:rPr>
              <a:t>为轻度脾肿大；超过</a:t>
            </a:r>
            <a:r>
              <a:rPr lang="en-US" altLang="zh-CN" sz="2700" dirty="0">
                <a:solidFill>
                  <a:schemeClr val="tx1"/>
                </a:solidFill>
                <a:ea typeface="宋体" panose="02010600030101010101" pitchFamily="2" charset="-122"/>
              </a:rPr>
              <a:t>2cm</a:t>
            </a:r>
            <a:r>
              <a:rPr lang="zh-CN" altLang="zh-CN" sz="2700" dirty="0">
                <a:solidFill>
                  <a:schemeClr val="tx1"/>
                </a:solidFill>
                <a:ea typeface="宋体" panose="02010600030101010101" pitchFamily="2" charset="-122"/>
              </a:rPr>
              <a:t>，在脐水平线以上为中度肿大；超过脐水平线或前正中线则为高度肿大，即巨脾</a:t>
            </a: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100" b="1" dirty="0">
                <a:solidFill>
                  <a:schemeClr val="tx1"/>
                </a:solidFill>
                <a:ea typeface="宋体" panose="02010600030101010101" pitchFamily="2" charset="-122"/>
              </a:rPr>
              <a:t>胆囊触诊</a:t>
            </a:r>
            <a:r>
              <a:rPr lang="zh-CN" altLang="en-US" sz="3100" b="1" dirty="0">
                <a:solidFill>
                  <a:schemeClr val="tx1"/>
                </a:solidFill>
                <a:ea typeface="宋体" panose="02010600030101010101" pitchFamily="2" charset="-122"/>
              </a:rPr>
              <a:t>：</a:t>
            </a:r>
            <a:r>
              <a:rPr lang="zh-CN" altLang="zh-CN" sz="2700" dirty="0">
                <a:solidFill>
                  <a:schemeClr val="tx1"/>
                </a:solidFill>
                <a:ea typeface="宋体" panose="02010600030101010101" pitchFamily="2" charset="-122"/>
              </a:rPr>
              <a:t>医师将左手掌平放于患者的右肋缘，拇指指腹以中等力度至于右肋缘与腹直肌外缘交界（胆囊压痛点）处，嘱患者深吸气，在吸气过程中，有炎症的胆囊下移时会碰到用力按压的拇指，即可引起疼痛或因剧烈疼痛而屏气，称为墨菲氏（</a:t>
            </a:r>
            <a:r>
              <a:rPr lang="en-US" altLang="zh-CN" sz="2700" dirty="0">
                <a:solidFill>
                  <a:schemeClr val="tx1"/>
                </a:solidFill>
                <a:ea typeface="宋体" panose="02010600030101010101" pitchFamily="2" charset="-122"/>
              </a:rPr>
              <a:t>Murphy</a:t>
            </a:r>
            <a:r>
              <a:rPr lang="zh-CN" altLang="zh-CN" sz="2700" dirty="0">
                <a:solidFill>
                  <a:schemeClr val="tx1"/>
                </a:solidFill>
                <a:ea typeface="宋体" panose="02010600030101010101" pitchFamily="2" charset="-122"/>
              </a:rPr>
              <a:t>）征阳性</a:t>
            </a:r>
            <a:endParaRPr lang="zh-CN" altLang="zh-CN" sz="27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四、叩诊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6083" name="内容占位符 2"/>
          <p:cNvSpPr>
            <a:spLocks noGrp="1"/>
          </p:cNvSpPr>
          <p:nvPr>
            <p:ph idx="1"/>
          </p:nvPr>
        </p:nvSpPr>
        <p:spPr>
          <a:xfrm>
            <a:off x="477520" y="753745"/>
            <a:ext cx="10515600" cy="4351338"/>
          </a:xfrm>
        </p:spPr>
        <p:txBody>
          <a:bodyPr vert="horz" wrap="square" lIns="91440" tIns="45720" rIns="91440" bIns="45720" anchor="t" anchorCtr="0"/>
          <a:p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</a:rPr>
              <a:t>肝脏叩诊</a:t>
            </a:r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2400" dirty="0">
                <a:solidFill>
                  <a:srgbClr val="FF0000"/>
                </a:solidFill>
                <a:ea typeface="宋体" panose="02010600030101010101" pitchFamily="2" charset="-122"/>
              </a:rPr>
              <a:t>                            </a:t>
            </a:r>
            <a:r>
              <a:rPr lang="zh-CN" altLang="zh-CN" sz="2400" dirty="0">
                <a:solidFill>
                  <a:srgbClr val="FF0000"/>
                </a:solidFill>
                <a:ea typeface="宋体" panose="02010600030101010101" pitchFamily="2" charset="-122"/>
              </a:rPr>
              <a:t>肝界的叩诊方法 </a:t>
            </a:r>
            <a:endParaRPr lang="zh-CN" altLang="zh-CN" sz="2400" dirty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endParaRPr lang="zh-CN" altLang="en-US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461135" y="1812290"/>
          <a:ext cx="9426575" cy="4408170"/>
        </p:xfrm>
        <a:graphic>
          <a:graphicData uri="http://schemas.openxmlformats.org/drawingml/2006/table">
            <a:tbl>
              <a:tblPr/>
              <a:tblGrid>
                <a:gridCol w="2705735"/>
                <a:gridCol w="6720840"/>
              </a:tblGrid>
              <a:tr h="98552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肝界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叩诊方法 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711325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肝上界</a:t>
                      </a: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0EE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沿右锁骨中线、右腋中线和右肩胛线，由肺区向腹部叩诊。当清音转为浊音时， 即为肝上界，再向下叩诊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r>
                        <a:rPr kumimoji="0" lang="zh-CN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～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r>
                        <a:rPr kumimoji="0" lang="zh-CN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个肋间，则浊音变实音，为肝绝对浊音界</a:t>
                      </a: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0EE"/>
                    </a:solidFill>
                  </a:tcPr>
                </a:tc>
              </a:tr>
              <a:tr h="1711325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肝下界</a:t>
                      </a: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7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由腹部鼓音区沿右锁骨中线或前正中线向上叩诊，由鼓音变浊音时，即为肝下界</a:t>
                      </a: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9"/>
          <p:cNvSpPr/>
          <p:nvPr/>
        </p:nvSpPr>
        <p:spPr bwMode="auto">
          <a:xfrm>
            <a:off x="301837" y="1193801"/>
            <a:ext cx="11654367" cy="736600"/>
          </a:xfrm>
          <a:custGeom>
            <a:avLst/>
            <a:gdLst>
              <a:gd name="T0" fmla="*/ 2 w 4909"/>
              <a:gd name="T1" fmla="*/ 0 h 310"/>
              <a:gd name="T2" fmla="*/ 609 w 4909"/>
              <a:gd name="T3" fmla="*/ 115 h 310"/>
              <a:gd name="T4" fmla="*/ 1222 w 4909"/>
              <a:gd name="T5" fmla="*/ 195 h 310"/>
              <a:gd name="T6" fmla="*/ 1838 w 4909"/>
              <a:gd name="T7" fmla="*/ 245 h 310"/>
              <a:gd name="T8" fmla="*/ 2456 w 4909"/>
              <a:gd name="T9" fmla="*/ 264 h 310"/>
              <a:gd name="T10" fmla="*/ 3073 w 4909"/>
              <a:gd name="T11" fmla="*/ 252 h 310"/>
              <a:gd name="T12" fmla="*/ 3382 w 4909"/>
              <a:gd name="T13" fmla="*/ 233 h 310"/>
              <a:gd name="T14" fmla="*/ 3535 w 4909"/>
              <a:gd name="T15" fmla="*/ 220 h 310"/>
              <a:gd name="T16" fmla="*/ 3689 w 4909"/>
              <a:gd name="T17" fmla="*/ 205 h 310"/>
              <a:gd name="T18" fmla="*/ 3996 w 4909"/>
              <a:gd name="T19" fmla="*/ 168 h 310"/>
              <a:gd name="T20" fmla="*/ 4302 w 4909"/>
              <a:gd name="T21" fmla="*/ 122 h 310"/>
              <a:gd name="T22" fmla="*/ 4606 w 4909"/>
              <a:gd name="T23" fmla="*/ 66 h 310"/>
              <a:gd name="T24" fmla="*/ 4757 w 4909"/>
              <a:gd name="T25" fmla="*/ 34 h 310"/>
              <a:gd name="T26" fmla="*/ 4908 w 4909"/>
              <a:gd name="T27" fmla="*/ 0 h 310"/>
              <a:gd name="T28" fmla="*/ 4909 w 4909"/>
              <a:gd name="T29" fmla="*/ 6 h 310"/>
              <a:gd name="T30" fmla="*/ 4760 w 4909"/>
              <a:gd name="T31" fmla="*/ 46 h 310"/>
              <a:gd name="T32" fmla="*/ 4609 w 4909"/>
              <a:gd name="T33" fmla="*/ 82 h 310"/>
              <a:gd name="T34" fmla="*/ 4306 w 4909"/>
              <a:gd name="T35" fmla="*/ 146 h 310"/>
              <a:gd name="T36" fmla="*/ 4001 w 4909"/>
              <a:gd name="T37" fmla="*/ 199 h 310"/>
              <a:gd name="T38" fmla="*/ 3693 w 4909"/>
              <a:gd name="T39" fmla="*/ 241 h 310"/>
              <a:gd name="T40" fmla="*/ 3075 w 4909"/>
              <a:gd name="T41" fmla="*/ 294 h 310"/>
              <a:gd name="T42" fmla="*/ 2455 w 4909"/>
              <a:gd name="T43" fmla="*/ 309 h 310"/>
              <a:gd name="T44" fmla="*/ 1836 w 4909"/>
              <a:gd name="T45" fmla="*/ 288 h 310"/>
              <a:gd name="T46" fmla="*/ 1218 w 4909"/>
              <a:gd name="T47" fmla="*/ 231 h 310"/>
              <a:gd name="T48" fmla="*/ 605 w 4909"/>
              <a:gd name="T49" fmla="*/ 140 h 310"/>
              <a:gd name="T50" fmla="*/ 301 w 4909"/>
              <a:gd name="T51" fmla="*/ 79 h 310"/>
              <a:gd name="T52" fmla="*/ 150 w 4909"/>
              <a:gd name="T53" fmla="*/ 45 h 310"/>
              <a:gd name="T54" fmla="*/ 0 w 4909"/>
              <a:gd name="T55" fmla="*/ 6 h 310"/>
              <a:gd name="T56" fmla="*/ 2 w 4909"/>
              <a:gd name="T5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09" h="310">
                <a:moveTo>
                  <a:pt x="2" y="0"/>
                </a:moveTo>
                <a:cubicBezTo>
                  <a:pt x="203" y="46"/>
                  <a:pt x="406" y="83"/>
                  <a:pt x="609" y="115"/>
                </a:cubicBezTo>
                <a:cubicBezTo>
                  <a:pt x="813" y="147"/>
                  <a:pt x="1017" y="173"/>
                  <a:pt x="1222" y="195"/>
                </a:cubicBezTo>
                <a:cubicBezTo>
                  <a:pt x="1427" y="217"/>
                  <a:pt x="1633" y="234"/>
                  <a:pt x="1838" y="245"/>
                </a:cubicBezTo>
                <a:cubicBezTo>
                  <a:pt x="2044" y="257"/>
                  <a:pt x="2250" y="264"/>
                  <a:pt x="2456" y="264"/>
                </a:cubicBezTo>
                <a:cubicBezTo>
                  <a:pt x="2662" y="266"/>
                  <a:pt x="2868" y="262"/>
                  <a:pt x="3073" y="252"/>
                </a:cubicBezTo>
                <a:cubicBezTo>
                  <a:pt x="3176" y="247"/>
                  <a:pt x="3279" y="241"/>
                  <a:pt x="3382" y="233"/>
                </a:cubicBezTo>
                <a:cubicBezTo>
                  <a:pt x="3433" y="229"/>
                  <a:pt x="3484" y="225"/>
                  <a:pt x="3535" y="220"/>
                </a:cubicBezTo>
                <a:cubicBezTo>
                  <a:pt x="3587" y="215"/>
                  <a:pt x="3638" y="210"/>
                  <a:pt x="3689" y="205"/>
                </a:cubicBezTo>
                <a:cubicBezTo>
                  <a:pt x="3792" y="194"/>
                  <a:pt x="3894" y="182"/>
                  <a:pt x="3996" y="168"/>
                </a:cubicBezTo>
                <a:cubicBezTo>
                  <a:pt x="4098" y="154"/>
                  <a:pt x="4200" y="139"/>
                  <a:pt x="4302" y="122"/>
                </a:cubicBezTo>
                <a:cubicBezTo>
                  <a:pt x="4403" y="105"/>
                  <a:pt x="4505" y="86"/>
                  <a:pt x="4606" y="66"/>
                </a:cubicBezTo>
                <a:cubicBezTo>
                  <a:pt x="4656" y="56"/>
                  <a:pt x="4707" y="45"/>
                  <a:pt x="4757" y="34"/>
                </a:cubicBezTo>
                <a:cubicBezTo>
                  <a:pt x="4807" y="23"/>
                  <a:pt x="4858" y="12"/>
                  <a:pt x="4908" y="0"/>
                </a:cubicBezTo>
                <a:cubicBezTo>
                  <a:pt x="4909" y="6"/>
                  <a:pt x="4909" y="6"/>
                  <a:pt x="4909" y="6"/>
                </a:cubicBezTo>
                <a:cubicBezTo>
                  <a:pt x="4860" y="20"/>
                  <a:pt x="4810" y="33"/>
                  <a:pt x="4760" y="46"/>
                </a:cubicBezTo>
                <a:cubicBezTo>
                  <a:pt x="4710" y="58"/>
                  <a:pt x="4659" y="70"/>
                  <a:pt x="4609" y="82"/>
                </a:cubicBezTo>
                <a:cubicBezTo>
                  <a:pt x="4508" y="105"/>
                  <a:pt x="4407" y="127"/>
                  <a:pt x="4306" y="146"/>
                </a:cubicBezTo>
                <a:cubicBezTo>
                  <a:pt x="4204" y="166"/>
                  <a:pt x="4103" y="183"/>
                  <a:pt x="4001" y="199"/>
                </a:cubicBezTo>
                <a:cubicBezTo>
                  <a:pt x="3898" y="215"/>
                  <a:pt x="3796" y="229"/>
                  <a:pt x="3693" y="241"/>
                </a:cubicBezTo>
                <a:cubicBezTo>
                  <a:pt x="3488" y="266"/>
                  <a:pt x="3282" y="283"/>
                  <a:pt x="3075" y="294"/>
                </a:cubicBezTo>
                <a:cubicBezTo>
                  <a:pt x="2869" y="305"/>
                  <a:pt x="2662" y="310"/>
                  <a:pt x="2455" y="309"/>
                </a:cubicBezTo>
                <a:cubicBezTo>
                  <a:pt x="2249" y="308"/>
                  <a:pt x="2042" y="301"/>
                  <a:pt x="1836" y="288"/>
                </a:cubicBezTo>
                <a:cubicBezTo>
                  <a:pt x="1629" y="274"/>
                  <a:pt x="1423" y="256"/>
                  <a:pt x="1218" y="231"/>
                </a:cubicBezTo>
                <a:cubicBezTo>
                  <a:pt x="1013" y="207"/>
                  <a:pt x="809" y="176"/>
                  <a:pt x="605" y="140"/>
                </a:cubicBezTo>
                <a:cubicBezTo>
                  <a:pt x="504" y="121"/>
                  <a:pt x="402" y="101"/>
                  <a:pt x="301" y="79"/>
                </a:cubicBezTo>
                <a:cubicBezTo>
                  <a:pt x="251" y="68"/>
                  <a:pt x="200" y="57"/>
                  <a:pt x="150" y="45"/>
                </a:cubicBezTo>
                <a:cubicBezTo>
                  <a:pt x="100" y="33"/>
                  <a:pt x="50" y="20"/>
                  <a:pt x="0" y="6"/>
                </a:cubicBezTo>
                <a:lnTo>
                  <a:pt x="2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156460" y="1392555"/>
            <a:ext cx="1652905" cy="2454910"/>
            <a:chOff x="3345" y="2143"/>
            <a:chExt cx="2603" cy="3866"/>
          </a:xfrm>
        </p:grpSpPr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3345" y="3029"/>
              <a:ext cx="2603" cy="2980"/>
            </a:xfrm>
            <a:custGeom>
              <a:avLst/>
              <a:gdLst>
                <a:gd name="T0" fmla="*/ 123 w 696"/>
                <a:gd name="T1" fmla="*/ 224 h 796"/>
                <a:gd name="T2" fmla="*/ 123 w 696"/>
                <a:gd name="T3" fmla="*/ 673 h 796"/>
                <a:gd name="T4" fmla="*/ 572 w 696"/>
                <a:gd name="T5" fmla="*/ 673 h 796"/>
                <a:gd name="T6" fmla="*/ 572 w 696"/>
                <a:gd name="T7" fmla="*/ 224 h 796"/>
                <a:gd name="T8" fmla="*/ 348 w 696"/>
                <a:gd name="T9" fmla="*/ 0 h 796"/>
                <a:gd name="T10" fmla="*/ 123 w 696"/>
                <a:gd name="T11" fmla="*/ 224 h 796"/>
                <a:gd name="T12" fmla="*/ 361 w 696"/>
                <a:gd name="T13" fmla="*/ 101 h 796"/>
                <a:gd name="T14" fmla="*/ 328 w 696"/>
                <a:gd name="T15" fmla="*/ 101 h 796"/>
                <a:gd name="T16" fmla="*/ 328 w 696"/>
                <a:gd name="T17" fmla="*/ 67 h 796"/>
                <a:gd name="T18" fmla="*/ 361 w 696"/>
                <a:gd name="T19" fmla="*/ 67 h 796"/>
                <a:gd name="T20" fmla="*/ 361 w 696"/>
                <a:gd name="T21" fmla="*/ 1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6">
                  <a:moveTo>
                    <a:pt x="123" y="224"/>
                  </a:moveTo>
                  <a:cubicBezTo>
                    <a:pt x="0" y="348"/>
                    <a:pt x="0" y="549"/>
                    <a:pt x="123" y="673"/>
                  </a:cubicBezTo>
                  <a:cubicBezTo>
                    <a:pt x="247" y="796"/>
                    <a:pt x="448" y="796"/>
                    <a:pt x="572" y="673"/>
                  </a:cubicBezTo>
                  <a:cubicBezTo>
                    <a:pt x="696" y="549"/>
                    <a:pt x="696" y="348"/>
                    <a:pt x="572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123" y="224"/>
                  </a:lnTo>
                  <a:close/>
                  <a:moveTo>
                    <a:pt x="361" y="101"/>
                  </a:moveTo>
                  <a:cubicBezTo>
                    <a:pt x="352" y="110"/>
                    <a:pt x="337" y="110"/>
                    <a:pt x="328" y="101"/>
                  </a:cubicBezTo>
                  <a:cubicBezTo>
                    <a:pt x="318" y="92"/>
                    <a:pt x="318" y="76"/>
                    <a:pt x="328" y="67"/>
                  </a:cubicBezTo>
                  <a:cubicBezTo>
                    <a:pt x="337" y="58"/>
                    <a:pt x="352" y="58"/>
                    <a:pt x="361" y="67"/>
                  </a:cubicBezTo>
                  <a:cubicBezTo>
                    <a:pt x="371" y="76"/>
                    <a:pt x="371" y="92"/>
                    <a:pt x="361" y="101"/>
                  </a:cubicBezTo>
                  <a:close/>
                </a:path>
              </a:pathLst>
            </a:custGeom>
            <a:solidFill>
              <a:srgbClr val="5A84A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16" name="Freeform 10"/>
            <p:cNvSpPr/>
            <p:nvPr/>
          </p:nvSpPr>
          <p:spPr bwMode="auto">
            <a:xfrm>
              <a:off x="4295" y="2143"/>
              <a:ext cx="703" cy="1313"/>
            </a:xfrm>
            <a:custGeom>
              <a:avLst/>
              <a:gdLst>
                <a:gd name="T0" fmla="*/ 107 w 188"/>
                <a:gd name="T1" fmla="*/ 336 h 351"/>
                <a:gd name="T2" fmla="*/ 179 w 188"/>
                <a:gd name="T3" fmla="*/ 161 h 351"/>
                <a:gd name="T4" fmla="*/ 129 w 188"/>
                <a:gd name="T5" fmla="*/ 20 h 351"/>
                <a:gd name="T6" fmla="*/ 10 w 188"/>
                <a:gd name="T7" fmla="*/ 91 h 351"/>
                <a:gd name="T8" fmla="*/ 61 w 188"/>
                <a:gd name="T9" fmla="*/ 279 h 351"/>
                <a:gd name="T10" fmla="*/ 85 w 188"/>
                <a:gd name="T11" fmla="*/ 260 h 351"/>
                <a:gd name="T12" fmla="*/ 34 w 188"/>
                <a:gd name="T13" fmla="*/ 120 h 351"/>
                <a:gd name="T14" fmla="*/ 51 w 188"/>
                <a:gd name="T15" fmla="*/ 54 h 351"/>
                <a:gd name="T16" fmla="*/ 123 w 188"/>
                <a:gd name="T17" fmla="*/ 51 h 351"/>
                <a:gd name="T18" fmla="*/ 150 w 188"/>
                <a:gd name="T19" fmla="*/ 185 h 351"/>
                <a:gd name="T20" fmla="*/ 90 w 188"/>
                <a:gd name="T21" fmla="*/ 322 h 351"/>
                <a:gd name="T22" fmla="*/ 107 w 188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51">
                  <a:moveTo>
                    <a:pt x="107" y="336"/>
                  </a:moveTo>
                  <a:cubicBezTo>
                    <a:pt x="146" y="287"/>
                    <a:pt x="168" y="223"/>
                    <a:pt x="179" y="161"/>
                  </a:cubicBezTo>
                  <a:cubicBezTo>
                    <a:pt x="188" y="110"/>
                    <a:pt x="186" y="41"/>
                    <a:pt x="129" y="20"/>
                  </a:cubicBezTo>
                  <a:cubicBezTo>
                    <a:pt x="74" y="0"/>
                    <a:pt x="20" y="36"/>
                    <a:pt x="10" y="91"/>
                  </a:cubicBezTo>
                  <a:cubicBezTo>
                    <a:pt x="0" y="151"/>
                    <a:pt x="26" y="230"/>
                    <a:pt x="61" y="279"/>
                  </a:cubicBezTo>
                  <a:cubicBezTo>
                    <a:pt x="70" y="292"/>
                    <a:pt x="93" y="271"/>
                    <a:pt x="85" y="260"/>
                  </a:cubicBezTo>
                  <a:cubicBezTo>
                    <a:pt x="58" y="222"/>
                    <a:pt x="38" y="166"/>
                    <a:pt x="34" y="120"/>
                  </a:cubicBezTo>
                  <a:cubicBezTo>
                    <a:pt x="32" y="98"/>
                    <a:pt x="34" y="70"/>
                    <a:pt x="51" y="54"/>
                  </a:cubicBezTo>
                  <a:cubicBezTo>
                    <a:pt x="70" y="37"/>
                    <a:pt x="103" y="41"/>
                    <a:pt x="123" y="51"/>
                  </a:cubicBezTo>
                  <a:cubicBezTo>
                    <a:pt x="169" y="71"/>
                    <a:pt x="158" y="146"/>
                    <a:pt x="150" y="185"/>
                  </a:cubicBezTo>
                  <a:cubicBezTo>
                    <a:pt x="140" y="232"/>
                    <a:pt x="121" y="283"/>
                    <a:pt x="90" y="322"/>
                  </a:cubicBezTo>
                  <a:cubicBezTo>
                    <a:pt x="78" y="337"/>
                    <a:pt x="95" y="351"/>
                    <a:pt x="107" y="336"/>
                  </a:cubicBezTo>
                  <a:close/>
                </a:path>
              </a:pathLst>
            </a:custGeom>
            <a:solidFill>
              <a:srgbClr val="5A84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3574" y="4253"/>
              <a:ext cx="2144" cy="5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ln>
                    <a:noFill/>
                    <a:prstDash val="solid"/>
                  </a:ln>
                  <a:solidFill>
                    <a:schemeClr val="bg1"/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知识目标</a:t>
              </a:r>
              <a:endParaRPr lang="zh-CN" altLang="en-US" dirty="0">
                <a:ln>
                  <a:noFill/>
                  <a:prstDash val="solid"/>
                </a:ln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302250" y="1588770"/>
            <a:ext cx="1652905" cy="2499995"/>
            <a:chOff x="8299" y="2452"/>
            <a:chExt cx="2603" cy="3937"/>
          </a:xfrm>
          <a:solidFill>
            <a:srgbClr val="2E75B6"/>
          </a:solidFill>
        </p:grpSpPr>
        <p:sp>
          <p:nvSpPr>
            <p:cNvPr id="29" name="Freeform 8"/>
            <p:cNvSpPr>
              <a:spLocks noEditPoints="1"/>
            </p:cNvSpPr>
            <p:nvPr/>
          </p:nvSpPr>
          <p:spPr bwMode="auto">
            <a:xfrm>
              <a:off x="8299" y="3406"/>
              <a:ext cx="2603" cy="2983"/>
            </a:xfrm>
            <a:custGeom>
              <a:avLst/>
              <a:gdLst>
                <a:gd name="T0" fmla="*/ 572 w 696"/>
                <a:gd name="T1" fmla="*/ 225 h 797"/>
                <a:gd name="T2" fmla="*/ 572 w 696"/>
                <a:gd name="T3" fmla="*/ 673 h 797"/>
                <a:gd name="T4" fmla="*/ 123 w 696"/>
                <a:gd name="T5" fmla="*/ 673 h 797"/>
                <a:gd name="T6" fmla="*/ 123 w 696"/>
                <a:gd name="T7" fmla="*/ 225 h 797"/>
                <a:gd name="T8" fmla="*/ 348 w 696"/>
                <a:gd name="T9" fmla="*/ 0 h 797"/>
                <a:gd name="T10" fmla="*/ 572 w 696"/>
                <a:gd name="T11" fmla="*/ 225 h 797"/>
                <a:gd name="T12" fmla="*/ 334 w 696"/>
                <a:gd name="T13" fmla="*/ 101 h 797"/>
                <a:gd name="T14" fmla="*/ 368 w 696"/>
                <a:gd name="T15" fmla="*/ 101 h 797"/>
                <a:gd name="T16" fmla="*/ 368 w 696"/>
                <a:gd name="T17" fmla="*/ 68 h 797"/>
                <a:gd name="T18" fmla="*/ 334 w 696"/>
                <a:gd name="T19" fmla="*/ 68 h 797"/>
                <a:gd name="T20" fmla="*/ 334 w 696"/>
                <a:gd name="T21" fmla="*/ 10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7">
                  <a:moveTo>
                    <a:pt x="572" y="225"/>
                  </a:moveTo>
                  <a:cubicBezTo>
                    <a:pt x="696" y="348"/>
                    <a:pt x="696" y="549"/>
                    <a:pt x="572" y="673"/>
                  </a:cubicBezTo>
                  <a:cubicBezTo>
                    <a:pt x="448" y="797"/>
                    <a:pt x="247" y="797"/>
                    <a:pt x="123" y="673"/>
                  </a:cubicBezTo>
                  <a:cubicBezTo>
                    <a:pt x="0" y="549"/>
                    <a:pt x="0" y="348"/>
                    <a:pt x="123" y="225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572" y="225"/>
                  </a:lnTo>
                  <a:close/>
                  <a:moveTo>
                    <a:pt x="334" y="101"/>
                  </a:moveTo>
                  <a:cubicBezTo>
                    <a:pt x="343" y="111"/>
                    <a:pt x="358" y="111"/>
                    <a:pt x="368" y="101"/>
                  </a:cubicBezTo>
                  <a:cubicBezTo>
                    <a:pt x="377" y="92"/>
                    <a:pt x="377" y="77"/>
                    <a:pt x="368" y="68"/>
                  </a:cubicBezTo>
                  <a:cubicBezTo>
                    <a:pt x="359" y="58"/>
                    <a:pt x="343" y="58"/>
                    <a:pt x="334" y="68"/>
                  </a:cubicBezTo>
                  <a:cubicBezTo>
                    <a:pt x="325" y="77"/>
                    <a:pt x="325" y="92"/>
                    <a:pt x="334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8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30" name="Freeform 12"/>
            <p:cNvSpPr/>
            <p:nvPr/>
          </p:nvSpPr>
          <p:spPr bwMode="auto">
            <a:xfrm>
              <a:off x="9233" y="2452"/>
              <a:ext cx="707" cy="1317"/>
            </a:xfrm>
            <a:custGeom>
              <a:avLst/>
              <a:gdLst>
                <a:gd name="T0" fmla="*/ 108 w 189"/>
                <a:gd name="T1" fmla="*/ 335 h 351"/>
                <a:gd name="T2" fmla="*/ 180 w 189"/>
                <a:gd name="T3" fmla="*/ 161 h 351"/>
                <a:gd name="T4" fmla="*/ 129 w 189"/>
                <a:gd name="T5" fmla="*/ 19 h 351"/>
                <a:gd name="T6" fmla="*/ 11 w 189"/>
                <a:gd name="T7" fmla="*/ 90 h 351"/>
                <a:gd name="T8" fmla="*/ 56 w 189"/>
                <a:gd name="T9" fmla="*/ 269 h 351"/>
                <a:gd name="T10" fmla="*/ 80 w 189"/>
                <a:gd name="T11" fmla="*/ 250 h 351"/>
                <a:gd name="T12" fmla="*/ 35 w 189"/>
                <a:gd name="T13" fmla="*/ 119 h 351"/>
                <a:gd name="T14" fmla="*/ 52 w 189"/>
                <a:gd name="T15" fmla="*/ 54 h 351"/>
                <a:gd name="T16" fmla="*/ 124 w 189"/>
                <a:gd name="T17" fmla="*/ 50 h 351"/>
                <a:gd name="T18" fmla="*/ 151 w 189"/>
                <a:gd name="T19" fmla="*/ 184 h 351"/>
                <a:gd name="T20" fmla="*/ 91 w 189"/>
                <a:gd name="T21" fmla="*/ 321 h 351"/>
                <a:gd name="T22" fmla="*/ 108 w 189"/>
                <a:gd name="T23" fmla="*/ 335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5"/>
                  </a:moveTo>
                  <a:cubicBezTo>
                    <a:pt x="147" y="286"/>
                    <a:pt x="169" y="222"/>
                    <a:pt x="180" y="161"/>
                  </a:cubicBezTo>
                  <a:cubicBezTo>
                    <a:pt x="189" y="110"/>
                    <a:pt x="187" y="40"/>
                    <a:pt x="129" y="19"/>
                  </a:cubicBezTo>
                  <a:cubicBezTo>
                    <a:pt x="75" y="0"/>
                    <a:pt x="21" y="35"/>
                    <a:pt x="11" y="90"/>
                  </a:cubicBezTo>
                  <a:cubicBezTo>
                    <a:pt x="0" y="150"/>
                    <a:pt x="22" y="220"/>
                    <a:pt x="56" y="269"/>
                  </a:cubicBezTo>
                  <a:cubicBezTo>
                    <a:pt x="66" y="283"/>
                    <a:pt x="90" y="266"/>
                    <a:pt x="80" y="250"/>
                  </a:cubicBezTo>
                  <a:cubicBezTo>
                    <a:pt x="56" y="210"/>
                    <a:pt x="38" y="165"/>
                    <a:pt x="35" y="119"/>
                  </a:cubicBezTo>
                  <a:cubicBezTo>
                    <a:pt x="33" y="97"/>
                    <a:pt x="35" y="69"/>
                    <a:pt x="52" y="54"/>
                  </a:cubicBezTo>
                  <a:cubicBezTo>
                    <a:pt x="70" y="37"/>
                    <a:pt x="103" y="41"/>
                    <a:pt x="124" y="50"/>
                  </a:cubicBezTo>
                  <a:cubicBezTo>
                    <a:pt x="170" y="71"/>
                    <a:pt x="159" y="146"/>
                    <a:pt x="151" y="184"/>
                  </a:cubicBezTo>
                  <a:cubicBezTo>
                    <a:pt x="140" y="232"/>
                    <a:pt x="122" y="283"/>
                    <a:pt x="91" y="321"/>
                  </a:cubicBezTo>
                  <a:cubicBezTo>
                    <a:pt x="79" y="336"/>
                    <a:pt x="96" y="351"/>
                    <a:pt x="108" y="3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8528" y="4623"/>
              <a:ext cx="2082" cy="58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ln>
                    <a:noFill/>
                    <a:prstDash val="solid"/>
                  </a:ln>
                  <a:solidFill>
                    <a:schemeClr val="bg1"/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能力目标</a:t>
              </a:r>
              <a:endParaRPr lang="zh-CN" altLang="en-US" dirty="0">
                <a:ln>
                  <a:noFill/>
                  <a:prstDash val="solid"/>
                </a:ln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250555" y="1443990"/>
            <a:ext cx="1652905" cy="2454910"/>
            <a:chOff x="12942" y="2224"/>
            <a:chExt cx="2603" cy="3866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" name="Freeform 7"/>
            <p:cNvSpPr>
              <a:spLocks noEditPoints="1"/>
            </p:cNvSpPr>
            <p:nvPr/>
          </p:nvSpPr>
          <p:spPr bwMode="auto">
            <a:xfrm>
              <a:off x="12942" y="3110"/>
              <a:ext cx="2603" cy="2980"/>
            </a:xfrm>
            <a:custGeom>
              <a:avLst/>
              <a:gdLst>
                <a:gd name="T0" fmla="*/ 123 w 696"/>
                <a:gd name="T1" fmla="*/ 224 h 796"/>
                <a:gd name="T2" fmla="*/ 123 w 696"/>
                <a:gd name="T3" fmla="*/ 673 h 796"/>
                <a:gd name="T4" fmla="*/ 572 w 696"/>
                <a:gd name="T5" fmla="*/ 673 h 796"/>
                <a:gd name="T6" fmla="*/ 572 w 696"/>
                <a:gd name="T7" fmla="*/ 224 h 796"/>
                <a:gd name="T8" fmla="*/ 348 w 696"/>
                <a:gd name="T9" fmla="*/ 0 h 796"/>
                <a:gd name="T10" fmla="*/ 123 w 696"/>
                <a:gd name="T11" fmla="*/ 224 h 796"/>
                <a:gd name="T12" fmla="*/ 361 w 696"/>
                <a:gd name="T13" fmla="*/ 101 h 796"/>
                <a:gd name="T14" fmla="*/ 328 w 696"/>
                <a:gd name="T15" fmla="*/ 101 h 796"/>
                <a:gd name="T16" fmla="*/ 328 w 696"/>
                <a:gd name="T17" fmla="*/ 67 h 796"/>
                <a:gd name="T18" fmla="*/ 361 w 696"/>
                <a:gd name="T19" fmla="*/ 67 h 796"/>
                <a:gd name="T20" fmla="*/ 361 w 696"/>
                <a:gd name="T21" fmla="*/ 1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6">
                  <a:moveTo>
                    <a:pt x="123" y="224"/>
                  </a:moveTo>
                  <a:cubicBezTo>
                    <a:pt x="0" y="348"/>
                    <a:pt x="0" y="549"/>
                    <a:pt x="123" y="673"/>
                  </a:cubicBezTo>
                  <a:cubicBezTo>
                    <a:pt x="247" y="796"/>
                    <a:pt x="448" y="796"/>
                    <a:pt x="572" y="673"/>
                  </a:cubicBezTo>
                  <a:cubicBezTo>
                    <a:pt x="696" y="549"/>
                    <a:pt x="696" y="348"/>
                    <a:pt x="572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123" y="224"/>
                  </a:lnTo>
                  <a:close/>
                  <a:moveTo>
                    <a:pt x="361" y="101"/>
                  </a:moveTo>
                  <a:cubicBezTo>
                    <a:pt x="352" y="110"/>
                    <a:pt x="337" y="110"/>
                    <a:pt x="328" y="101"/>
                  </a:cubicBezTo>
                  <a:cubicBezTo>
                    <a:pt x="318" y="92"/>
                    <a:pt x="318" y="76"/>
                    <a:pt x="328" y="67"/>
                  </a:cubicBezTo>
                  <a:cubicBezTo>
                    <a:pt x="337" y="58"/>
                    <a:pt x="352" y="58"/>
                    <a:pt x="361" y="67"/>
                  </a:cubicBezTo>
                  <a:cubicBezTo>
                    <a:pt x="371" y="76"/>
                    <a:pt x="371" y="92"/>
                    <a:pt x="361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4" name="Freeform 10"/>
            <p:cNvSpPr/>
            <p:nvPr/>
          </p:nvSpPr>
          <p:spPr bwMode="auto">
            <a:xfrm>
              <a:off x="13892" y="2224"/>
              <a:ext cx="703" cy="1313"/>
            </a:xfrm>
            <a:custGeom>
              <a:avLst/>
              <a:gdLst>
                <a:gd name="T0" fmla="*/ 107 w 188"/>
                <a:gd name="T1" fmla="*/ 336 h 351"/>
                <a:gd name="T2" fmla="*/ 179 w 188"/>
                <a:gd name="T3" fmla="*/ 161 h 351"/>
                <a:gd name="T4" fmla="*/ 129 w 188"/>
                <a:gd name="T5" fmla="*/ 20 h 351"/>
                <a:gd name="T6" fmla="*/ 10 w 188"/>
                <a:gd name="T7" fmla="*/ 91 h 351"/>
                <a:gd name="T8" fmla="*/ 61 w 188"/>
                <a:gd name="T9" fmla="*/ 279 h 351"/>
                <a:gd name="T10" fmla="*/ 85 w 188"/>
                <a:gd name="T11" fmla="*/ 260 h 351"/>
                <a:gd name="T12" fmla="*/ 34 w 188"/>
                <a:gd name="T13" fmla="*/ 120 h 351"/>
                <a:gd name="T14" fmla="*/ 51 w 188"/>
                <a:gd name="T15" fmla="*/ 54 h 351"/>
                <a:gd name="T16" fmla="*/ 123 w 188"/>
                <a:gd name="T17" fmla="*/ 51 h 351"/>
                <a:gd name="T18" fmla="*/ 150 w 188"/>
                <a:gd name="T19" fmla="*/ 185 h 351"/>
                <a:gd name="T20" fmla="*/ 90 w 188"/>
                <a:gd name="T21" fmla="*/ 322 h 351"/>
                <a:gd name="T22" fmla="*/ 107 w 188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51">
                  <a:moveTo>
                    <a:pt x="107" y="336"/>
                  </a:moveTo>
                  <a:cubicBezTo>
                    <a:pt x="146" y="287"/>
                    <a:pt x="168" y="223"/>
                    <a:pt x="179" y="161"/>
                  </a:cubicBezTo>
                  <a:cubicBezTo>
                    <a:pt x="188" y="110"/>
                    <a:pt x="186" y="41"/>
                    <a:pt x="129" y="20"/>
                  </a:cubicBezTo>
                  <a:cubicBezTo>
                    <a:pt x="74" y="0"/>
                    <a:pt x="20" y="36"/>
                    <a:pt x="10" y="91"/>
                  </a:cubicBezTo>
                  <a:cubicBezTo>
                    <a:pt x="0" y="151"/>
                    <a:pt x="26" y="230"/>
                    <a:pt x="61" y="279"/>
                  </a:cubicBezTo>
                  <a:cubicBezTo>
                    <a:pt x="70" y="292"/>
                    <a:pt x="93" y="271"/>
                    <a:pt x="85" y="260"/>
                  </a:cubicBezTo>
                  <a:cubicBezTo>
                    <a:pt x="58" y="222"/>
                    <a:pt x="38" y="166"/>
                    <a:pt x="34" y="120"/>
                  </a:cubicBezTo>
                  <a:cubicBezTo>
                    <a:pt x="32" y="98"/>
                    <a:pt x="34" y="70"/>
                    <a:pt x="51" y="54"/>
                  </a:cubicBezTo>
                  <a:cubicBezTo>
                    <a:pt x="70" y="37"/>
                    <a:pt x="103" y="41"/>
                    <a:pt x="123" y="51"/>
                  </a:cubicBezTo>
                  <a:cubicBezTo>
                    <a:pt x="169" y="71"/>
                    <a:pt x="158" y="146"/>
                    <a:pt x="150" y="185"/>
                  </a:cubicBezTo>
                  <a:cubicBezTo>
                    <a:pt x="140" y="232"/>
                    <a:pt x="121" y="283"/>
                    <a:pt x="90" y="322"/>
                  </a:cubicBezTo>
                  <a:cubicBezTo>
                    <a:pt x="78" y="337"/>
                    <a:pt x="95" y="351"/>
                    <a:pt x="107" y="3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3238" y="4471"/>
              <a:ext cx="2144" cy="58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ln>
                    <a:noFill/>
                    <a:prstDash val="solid"/>
                  </a:ln>
                  <a:solidFill>
                    <a:schemeClr val="bg1"/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素质目标</a:t>
              </a:r>
              <a:endParaRPr lang="zh-CN" altLang="en-US" dirty="0">
                <a:ln>
                  <a:noFill/>
                  <a:prstDash val="solid"/>
                </a:ln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endParaRPr>
            </a:p>
          </p:txBody>
        </p:sp>
      </p:grpSp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193942" y="58649"/>
            <a:ext cx="1863090" cy="53403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</a:t>
            </a:r>
            <a:r>
              <a:rPr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目标</a:t>
            </a:r>
            <a:endParaRPr sz="30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文本框 22"/>
          <p:cNvSpPr txBox="1"/>
          <p:nvPr/>
        </p:nvSpPr>
        <p:spPr>
          <a:xfrm flipH="1">
            <a:off x="852170" y="4000500"/>
            <a:ext cx="2966720" cy="17519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/>
              <a:t>1</a:t>
            </a:r>
            <a:r>
              <a:rPr lang="zh-CN" altLang="en-US" dirty="0" smtClean="0"/>
              <a:t>．掌握基本检查中的视诊、触诊、叩诊、听诊方法，掌握头颈部、胸部、腹部及神经系统检查方法。</a:t>
            </a:r>
            <a:endParaRPr lang="zh-CN" altLang="en-US" dirty="0" smtClean="0"/>
          </a:p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/>
              <a:t>2</a:t>
            </a:r>
            <a:r>
              <a:rPr lang="zh-CN" altLang="en-US" dirty="0" smtClean="0"/>
              <a:t>．熟悉一般检查方法。</a:t>
            </a:r>
            <a:endParaRPr lang="zh-CN" altLang="en-US" dirty="0" smtClean="0"/>
          </a:p>
        </p:txBody>
      </p:sp>
      <p:sp>
        <p:nvSpPr>
          <p:cNvPr id="5" name="文本框 22"/>
          <p:cNvSpPr txBox="1"/>
          <p:nvPr/>
        </p:nvSpPr>
        <p:spPr>
          <a:xfrm flipH="1">
            <a:off x="4954270" y="4088765"/>
            <a:ext cx="2655570" cy="108775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/>
              <a:t>能使用规范的手法进行系统、全面、重点、有序的体格检查。</a:t>
            </a:r>
            <a:endParaRPr lang="zh-CN" altLang="en-US" dirty="0" smtClean="0"/>
          </a:p>
        </p:txBody>
      </p:sp>
      <p:sp>
        <p:nvSpPr>
          <p:cNvPr id="6" name="文本框 22"/>
          <p:cNvSpPr txBox="1"/>
          <p:nvPr/>
        </p:nvSpPr>
        <p:spPr>
          <a:xfrm flipH="1">
            <a:off x="8314690" y="4088765"/>
            <a:ext cx="2618105" cy="208407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/>
              <a:t>掌握尊重患者人格尊严的沟通技巧，建立</a:t>
            </a:r>
            <a:r>
              <a:rPr lang="en-US" altLang="zh-CN" dirty="0" smtClean="0"/>
              <a:t>“</a:t>
            </a:r>
            <a:r>
              <a:rPr lang="zh-CN" altLang="en-US" dirty="0" smtClean="0"/>
              <a:t>尊重</a:t>
            </a:r>
            <a:r>
              <a:rPr lang="en-US" altLang="zh-CN" dirty="0" smtClean="0"/>
              <a:t>—</a:t>
            </a:r>
            <a:r>
              <a:rPr lang="zh-CN" altLang="en-US" dirty="0" smtClean="0"/>
              <a:t>共情</a:t>
            </a:r>
            <a:r>
              <a:rPr lang="en-US" altLang="zh-CN" dirty="0" smtClean="0"/>
              <a:t>—</a:t>
            </a:r>
            <a:r>
              <a:rPr lang="zh-CN" altLang="en-US" dirty="0" smtClean="0"/>
              <a:t>关爱</a:t>
            </a:r>
            <a:r>
              <a:rPr lang="en-US" altLang="zh-CN" dirty="0" smtClean="0"/>
              <a:t>”</a:t>
            </a:r>
            <a:r>
              <a:rPr lang="zh-CN" altLang="en-US" dirty="0" smtClean="0"/>
              <a:t>的递进式人文关怀模式，养成认真、严谨细致的工作</a:t>
            </a:r>
            <a:r>
              <a:rPr lang="zh-CN" altLang="en-US" dirty="0" smtClean="0"/>
              <a:t>态度。</a:t>
            </a:r>
            <a:endParaRPr lang="zh-CN" altLang="en-US" dirty="0" smtClean="0"/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4191635" y="4194810"/>
            <a:ext cx="9525" cy="2097405"/>
          </a:xfrm>
          <a:prstGeom prst="line">
            <a:avLst/>
          </a:prstGeom>
          <a:ln w="28575" cmpd="sng">
            <a:solidFill>
              <a:srgbClr val="ED796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7957820" y="4194810"/>
            <a:ext cx="9525" cy="2097405"/>
          </a:xfrm>
          <a:prstGeom prst="line">
            <a:avLst/>
          </a:prstGeom>
          <a:ln w="28575" cmpd="sng">
            <a:solidFill>
              <a:srgbClr val="ED796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1" grpId="0" bldLvl="0" animBg="1"/>
      <p:bldP spid="5" grpId="0" bldLvl="0" animBg="1"/>
      <p:bldP spid="6" grpId="0" bldLvl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106235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四、叩诊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7106" name="内容占位符 2"/>
          <p:cNvSpPr>
            <a:spLocks noGrp="1"/>
          </p:cNvSpPr>
          <p:nvPr>
            <p:ph idx="1"/>
          </p:nvPr>
        </p:nvSpPr>
        <p:spPr>
          <a:xfrm>
            <a:off x="451485" y="1087755"/>
            <a:ext cx="10515600" cy="4351338"/>
          </a:xfrm>
        </p:spPr>
        <p:txBody>
          <a:bodyPr vert="horz" wrap="square" lIns="91440" tIns="45720" rIns="91440" bIns="45720" anchor="t" anchorCtr="0">
            <a:normAutofit lnSpcReduction="10000"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chemeClr val="tx1"/>
                </a:solidFill>
                <a:ea typeface="宋体" panose="02010600030101010101" pitchFamily="2" charset="-122"/>
              </a:rPr>
              <a:t>肾脏叩诊</a:t>
            </a:r>
            <a:r>
              <a:rPr lang="zh-CN" altLang="en-US" dirty="0">
                <a:ea typeface="宋体" panose="02010600030101010101" pitchFamily="2" charset="-122"/>
              </a:rPr>
              <a:t>：</a:t>
            </a:r>
            <a:r>
              <a:rPr lang="zh-CN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患者取坐位、侧卧位或俯卧位，医师左手掌平放于肾区，右手握拳用轻至中度的力量叩击左手背，检查有无肾区叩击痛</a:t>
            </a: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chemeClr val="tx1"/>
                </a:solidFill>
                <a:ea typeface="宋体" panose="02010600030101010101" pitchFamily="2" charset="-122"/>
              </a:rPr>
              <a:t>移动性浊音</a:t>
            </a:r>
            <a:r>
              <a:rPr lang="zh-CN" altLang="en-US" sz="2400" dirty="0">
                <a:solidFill>
                  <a:schemeClr val="tx1"/>
                </a:solidFill>
                <a:ea typeface="宋体" panose="02010600030101010101" pitchFamily="2" charset="-122"/>
              </a:rPr>
              <a:t>：</a:t>
            </a:r>
            <a:r>
              <a:rPr lang="zh-CN" altLang="zh-CN" sz="2400" dirty="0">
                <a:solidFill>
                  <a:schemeClr val="tx1"/>
                </a:solidFill>
                <a:ea typeface="宋体" panose="02010600030101010101" pitchFamily="2" charset="-122"/>
              </a:rPr>
              <a:t>自腹中部脐平面开始向患者左侧腹部叩诊，发现浊音时，板指固定不动，嘱患者右侧卧位，再叩诊，如呈鼓音，表明有浊音移动。同样方法向右侧腹部叩诊，以核实浊音是否移动。这种随体位改变而出现浊音区变化的现象，称为移动性浊音</a:t>
            </a: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endParaRPr lang="en-US" altLang="zh-CN" sz="24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五、听诊 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8131" name="内容占位符 2"/>
          <p:cNvSpPr>
            <a:spLocks noGrp="1"/>
          </p:cNvSpPr>
          <p:nvPr>
            <p:ph idx="1"/>
          </p:nvPr>
        </p:nvSpPr>
        <p:spPr>
          <a:xfrm>
            <a:off x="410845" y="1059815"/>
            <a:ext cx="11436985" cy="5457825"/>
          </a:xfrm>
        </p:spPr>
        <p:txBody>
          <a:bodyPr vert="horz" wrap="square" lIns="91440" tIns="45720" rIns="91440" bIns="45720" anchor="t" anchorCtr="0">
            <a:normAutofit fontScale="25000"/>
          </a:bodyPr>
          <a:p>
            <a:pPr>
              <a:lnSpc>
                <a:spcPct val="150000"/>
              </a:lnSpc>
            </a:pPr>
            <a:r>
              <a:rPr lang="zh-CN" altLang="en-US" sz="9600" dirty="0">
                <a:solidFill>
                  <a:schemeClr val="tx1"/>
                </a:solidFill>
                <a:ea typeface="宋体" panose="02010600030101010101" pitchFamily="2" charset="-122"/>
              </a:rPr>
              <a:t>肠鸣音：肠蠕动时，由于肠管内气体和液体的移动，产生一种断断续续的咕噜声</a:t>
            </a:r>
            <a:endParaRPr lang="zh-CN" altLang="en-US" sz="96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9600" dirty="0">
                <a:solidFill>
                  <a:schemeClr val="tx1"/>
                </a:solidFill>
                <a:ea typeface="宋体" panose="02010600030101010101" pitchFamily="2" charset="-122"/>
              </a:rPr>
              <a:t>        </a:t>
            </a:r>
            <a:r>
              <a:rPr lang="zh-CN" altLang="en-US" sz="9600" dirty="0">
                <a:solidFill>
                  <a:schemeClr val="tx1"/>
                </a:solidFill>
                <a:ea typeface="宋体" panose="02010600030101010101" pitchFamily="2" charset="-122"/>
              </a:rPr>
              <a:t>（或气过水 声）</a:t>
            </a:r>
            <a:endParaRPr lang="en-US" altLang="zh-CN" sz="96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9600" dirty="0">
                <a:solidFill>
                  <a:schemeClr val="tx1"/>
                </a:solidFill>
                <a:ea typeface="宋体" panose="02010600030101010101" pitchFamily="2" charset="-122"/>
              </a:rPr>
              <a:t>    </a:t>
            </a:r>
            <a:r>
              <a:rPr lang="en-US" altLang="zh-CN" sz="9600" dirty="0">
                <a:solidFill>
                  <a:schemeClr val="tx1"/>
                </a:solidFill>
                <a:ea typeface="宋体" panose="02010600030101010101" pitchFamily="2" charset="-122"/>
              </a:rPr>
              <a:t>    </a:t>
            </a:r>
            <a:r>
              <a:rPr lang="zh-CN" altLang="en-US" sz="9600" dirty="0">
                <a:solidFill>
                  <a:schemeClr val="tx1"/>
                </a:solidFill>
                <a:ea typeface="宋体" panose="02010600030101010101" pitchFamily="2" charset="-122"/>
              </a:rPr>
              <a:t> 正常情况下约 </a:t>
            </a:r>
            <a:r>
              <a:rPr lang="en-US" altLang="zh-CN" sz="9600" dirty="0">
                <a:solidFill>
                  <a:schemeClr val="tx1"/>
                </a:solidFill>
                <a:ea typeface="宋体" panose="02010600030101010101" pitchFamily="2" charset="-122"/>
              </a:rPr>
              <a:t>4 </a:t>
            </a:r>
            <a:r>
              <a:rPr lang="zh-CN" altLang="en-US" sz="9600" dirty="0">
                <a:solidFill>
                  <a:schemeClr val="tx1"/>
                </a:solidFill>
                <a:ea typeface="宋体" panose="02010600030101010101" pitchFamily="2" charset="-122"/>
              </a:rPr>
              <a:t>～ </a:t>
            </a:r>
            <a:r>
              <a:rPr lang="en-US" altLang="zh-CN" sz="9600" dirty="0">
                <a:solidFill>
                  <a:schemeClr val="tx1"/>
                </a:solidFill>
                <a:ea typeface="宋体" panose="02010600030101010101" pitchFamily="2" charset="-122"/>
              </a:rPr>
              <a:t>5 </a:t>
            </a:r>
            <a:r>
              <a:rPr lang="zh-CN" altLang="en-US" sz="9600" dirty="0">
                <a:solidFill>
                  <a:schemeClr val="tx1"/>
                </a:solidFill>
                <a:ea typeface="宋体" panose="02010600030101010101" pitchFamily="2" charset="-122"/>
              </a:rPr>
              <a:t>次 </a:t>
            </a:r>
            <a:r>
              <a:rPr lang="en-US" altLang="zh-CN" sz="9600" dirty="0">
                <a:solidFill>
                  <a:schemeClr val="tx1"/>
                </a:solidFill>
                <a:ea typeface="宋体" panose="02010600030101010101" pitchFamily="2" charset="-122"/>
              </a:rPr>
              <a:t>/ </a:t>
            </a:r>
            <a:r>
              <a:rPr lang="zh-CN" altLang="en-US" sz="9600" dirty="0">
                <a:solidFill>
                  <a:schemeClr val="tx1"/>
                </a:solidFill>
                <a:ea typeface="宋体" panose="02010600030101010101" pitchFamily="2" charset="-122"/>
              </a:rPr>
              <a:t>分</a:t>
            </a:r>
            <a:endParaRPr lang="en-US" altLang="zh-CN" sz="96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endParaRPr lang="en-US" altLang="zh-CN" sz="96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600" dirty="0">
                <a:solidFill>
                  <a:schemeClr val="tx1"/>
                </a:solidFill>
                <a:ea typeface="宋体" panose="02010600030101010101" pitchFamily="2" charset="-122"/>
              </a:rPr>
              <a:t>振水音：当胃内有大量气体和液体时可出现振水音。</a:t>
            </a:r>
            <a:endParaRPr lang="en-US" altLang="zh-CN" sz="96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96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600" dirty="0">
                <a:solidFill>
                  <a:schemeClr val="tx1"/>
                </a:solidFill>
                <a:ea typeface="宋体" panose="02010600030101010101" pitchFamily="2" charset="-122"/>
              </a:rPr>
              <a:t>血管杂音：血管杂音有动脉 性和静脉性杂音。动脉性杂音常在腹中部或腹部两侧，一般为收缩期杂音。静脉性杂音 为连续性潺潺声。</a:t>
            </a:r>
            <a:endParaRPr lang="en-US" altLang="zh-CN" sz="96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96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96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96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96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sz="2000" dirty="0">
              <a:solidFill>
                <a:srgbClr val="FF5D0D"/>
              </a:solidFill>
              <a:ea typeface="宋体" panose="02010600030101010101" pitchFamily="2" charset="-122"/>
            </a:endParaRPr>
          </a:p>
          <a:p>
            <a:endParaRPr lang="en-US" altLang="zh-CN" sz="2000" dirty="0">
              <a:solidFill>
                <a:srgbClr val="FF5D0D"/>
              </a:solidFill>
              <a:ea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000" dirty="0">
                <a:solidFill>
                  <a:srgbClr val="FF5D0D"/>
                </a:solidFill>
                <a:ea typeface="宋体" panose="02010600030101010101" pitchFamily="2" charset="-122"/>
              </a:rPr>
              <a:t>     </a:t>
            </a:r>
            <a:endParaRPr lang="en-US" altLang="zh-CN" sz="2000" dirty="0">
              <a:solidFill>
                <a:srgbClr val="FF5D0D"/>
              </a:solidFill>
              <a:ea typeface="宋体" panose="02010600030101010101" pitchFamily="2" charset="-122"/>
            </a:endParaRPr>
          </a:p>
          <a:p>
            <a:pPr>
              <a:buNone/>
            </a:pPr>
            <a:endParaRPr lang="en-US" altLang="zh-CN" sz="2000" dirty="0">
              <a:solidFill>
                <a:srgbClr val="FF5D0D"/>
              </a:solidFill>
              <a:ea typeface="宋体" panose="02010600030101010101" pitchFamily="2" charset="-122"/>
            </a:endParaRPr>
          </a:p>
          <a:p>
            <a:pPr>
              <a:buNone/>
            </a:pPr>
            <a:endParaRPr lang="en-US" altLang="zh-CN" sz="2000" dirty="0">
              <a:solidFill>
                <a:srgbClr val="FF5D0D"/>
              </a:solidFill>
              <a:ea typeface="宋体" panose="02010600030101010101" pitchFamily="2" charset="-122"/>
            </a:endParaRPr>
          </a:p>
          <a:p>
            <a:pPr>
              <a:buNone/>
            </a:pPr>
            <a:endParaRPr lang="zh-CN" altLang="en-US" sz="2000" dirty="0">
              <a:solidFill>
                <a:srgbClr val="FF5D0D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803" y="228917"/>
            <a:ext cx="10564260" cy="55435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32049" y="2114550"/>
            <a:ext cx="7609840" cy="23069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任务</a:t>
            </a:r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六</a:t>
            </a:r>
            <a:endParaRPr lang="zh-CN" altLang="en-US" sz="72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神经系统检查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193942" y="58649"/>
            <a:ext cx="1863090" cy="53403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</a:t>
            </a:r>
            <a:r>
              <a:rPr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目标</a:t>
            </a:r>
            <a:endParaRPr sz="30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5364" name="组合 61475"/>
          <p:cNvGrpSpPr/>
          <p:nvPr>
            <p:custDataLst>
              <p:tags r:id="rId2"/>
            </p:custDataLst>
          </p:nvPr>
        </p:nvGrpSpPr>
        <p:grpSpPr>
          <a:xfrm>
            <a:off x="975360" y="1560830"/>
            <a:ext cx="4806670" cy="900113"/>
            <a:chOff x="1215" y="1531"/>
            <a:chExt cx="3028" cy="567"/>
          </a:xfrm>
        </p:grpSpPr>
        <p:grpSp>
          <p:nvGrpSpPr>
            <p:cNvPr id="15382" name="组合 61447"/>
            <p:cNvGrpSpPr/>
            <p:nvPr/>
          </p:nvGrpSpPr>
          <p:grpSpPr>
            <a:xfrm>
              <a:off x="1215" y="1531"/>
              <a:ext cx="476" cy="456"/>
              <a:chOff x="1003" y="3165"/>
              <a:chExt cx="1536" cy="1468"/>
            </a:xfrm>
          </p:grpSpPr>
          <p:sp>
            <p:nvSpPr>
              <p:cNvPr id="15386" name="六边形 61448"/>
              <p:cNvSpPr/>
              <p:nvPr>
                <p:custDataLst>
                  <p:tags r:id="rId3"/>
                </p:custDataLst>
              </p:nvPr>
            </p:nvSpPr>
            <p:spPr>
              <a:xfrm>
                <a:off x="1003" y="3307"/>
                <a:ext cx="1536" cy="1326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87" name="六边形 61449"/>
              <p:cNvSpPr/>
              <p:nvPr>
                <p:custDataLst>
                  <p:tags r:id="rId4"/>
                </p:custDataLst>
              </p:nvPr>
            </p:nvSpPr>
            <p:spPr>
              <a:xfrm>
                <a:off x="1003" y="3165"/>
                <a:ext cx="1536" cy="1327"/>
              </a:xfrm>
              <a:prstGeom prst="hexagon">
                <a:avLst>
                  <a:gd name="adj" fmla="val 28915"/>
                  <a:gd name="vf" fmla="val 115470"/>
                </a:avLst>
              </a:prstGeom>
              <a:gradFill rotWithShape="1">
                <a:gsLst>
                  <a:gs pos="0">
                    <a:srgbClr val="E6E6E6">
                      <a:alpha val="100000"/>
                    </a:srgbClr>
                  </a:gs>
                  <a:gs pos="7500">
                    <a:srgbClr val="7D8496">
                      <a:alpha val="100000"/>
                    </a:srgbClr>
                  </a:gs>
                  <a:gs pos="26500">
                    <a:srgbClr val="E6E6E6">
                      <a:alpha val="100000"/>
                    </a:srgbClr>
                  </a:gs>
                  <a:gs pos="34000">
                    <a:srgbClr val="7D8496">
                      <a:alpha val="100000"/>
                    </a:srgbClr>
                  </a:gs>
                  <a:gs pos="46500">
                    <a:srgbClr val="E6E6E6">
                      <a:alpha val="100000"/>
                    </a:srgbClr>
                  </a:gs>
                  <a:gs pos="50000">
                    <a:srgbClr val="FFFFFF">
                      <a:alpha val="100000"/>
                    </a:srgbClr>
                  </a:gs>
                  <a:gs pos="53500">
                    <a:srgbClr val="E6E6E6">
                      <a:alpha val="100000"/>
                    </a:srgbClr>
                  </a:gs>
                  <a:gs pos="66000">
                    <a:srgbClr val="7D8496">
                      <a:alpha val="100000"/>
                    </a:srgbClr>
                  </a:gs>
                  <a:gs pos="73500">
                    <a:srgbClr val="E6E6E6">
                      <a:alpha val="100000"/>
                    </a:srgbClr>
                  </a:gs>
                  <a:gs pos="92500">
                    <a:srgbClr val="7D8496">
                      <a:alpha val="100000"/>
                    </a:srgbClr>
                  </a:gs>
                  <a:gs pos="100000">
                    <a:srgbClr val="E6E6E6">
                      <a:alpha val="100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C0C0C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88" name="六边形 61450"/>
              <p:cNvSpPr/>
              <p:nvPr>
                <p:custDataLst>
                  <p:tags r:id="rId5"/>
                </p:custDataLst>
              </p:nvPr>
            </p:nvSpPr>
            <p:spPr>
              <a:xfrm>
                <a:off x="1148" y="3307"/>
                <a:ext cx="1350" cy="1166"/>
              </a:xfrm>
              <a:prstGeom prst="hexagon">
                <a:avLst>
                  <a:gd name="adj" fmla="val 28891"/>
                  <a:gd name="vf" fmla="val 115470"/>
                </a:avLst>
              </a:prstGeom>
              <a:gradFill rotWithShape="1">
                <a:gsLst>
                  <a:gs pos="0">
                    <a:srgbClr val="1B2A52"/>
                  </a:gs>
                  <a:gs pos="100000">
                    <a:schemeClr val="hlink"/>
                  </a:gs>
                </a:gsLst>
                <a:lin ang="2700000" scaled="1"/>
                <a:tileRect/>
              </a:gradFill>
              <a:ln w="952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383" name="直接连接符 61455"/>
            <p:cNvSpPr/>
            <p:nvPr>
              <p:custDataLst>
                <p:tags r:id="rId6"/>
              </p:custDataLst>
            </p:nvPr>
          </p:nvSpPr>
          <p:spPr>
            <a:xfrm>
              <a:off x="1620" y="1923"/>
              <a:ext cx="2623" cy="12"/>
            </a:xfrm>
            <a:prstGeom prst="line">
              <a:avLst/>
            </a:prstGeom>
            <a:ln w="25400" cap="flat" cmpd="sng">
              <a:solidFill>
                <a:schemeClr val="folHlink"/>
              </a:solidFill>
              <a:prstDash val="sysDot"/>
              <a:headEnd type="none" w="med" len="med"/>
              <a:tailEnd type="oval" w="med" len="med"/>
            </a:ln>
          </p:spPr>
        </p:sp>
        <p:sp>
          <p:nvSpPr>
            <p:cNvPr id="15384" name="文本框 61456"/>
            <p:cNvSpPr txBox="1"/>
            <p:nvPr>
              <p:custDataLst>
                <p:tags r:id="rId7"/>
              </p:custDataLst>
            </p:nvPr>
          </p:nvSpPr>
          <p:spPr>
            <a:xfrm>
              <a:off x="1710" y="1575"/>
              <a:ext cx="2419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l"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掌握：</a:t>
              </a: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  <a:sym typeface="+mn-ea"/>
                </a:rPr>
                <a:t>神经系统检查的方法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85" name="文本框 61457"/>
            <p:cNvSpPr txBox="1"/>
            <p:nvPr>
              <p:custDataLst>
                <p:tags r:id="rId8"/>
              </p:custDataLst>
            </p:nvPr>
          </p:nvSpPr>
          <p:spPr>
            <a:xfrm>
              <a:off x="1350" y="1575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365" name="组合 61476"/>
          <p:cNvGrpSpPr/>
          <p:nvPr>
            <p:custDataLst>
              <p:tags r:id="rId9"/>
            </p:custDataLst>
          </p:nvPr>
        </p:nvGrpSpPr>
        <p:grpSpPr>
          <a:xfrm>
            <a:off x="963930" y="3100705"/>
            <a:ext cx="4554538" cy="664845"/>
            <a:chOff x="1248" y="1947"/>
            <a:chExt cx="2869" cy="419"/>
          </a:xfrm>
        </p:grpSpPr>
        <p:grpSp>
          <p:nvGrpSpPr>
            <p:cNvPr id="15375" name="组合 61451"/>
            <p:cNvGrpSpPr/>
            <p:nvPr/>
          </p:nvGrpSpPr>
          <p:grpSpPr>
            <a:xfrm>
              <a:off x="1248" y="1947"/>
              <a:ext cx="480" cy="419"/>
              <a:chOff x="3174" y="2656"/>
              <a:chExt cx="1549" cy="1351"/>
            </a:xfrm>
          </p:grpSpPr>
          <p:sp>
            <p:nvSpPr>
              <p:cNvPr id="15379" name="六边形 61452"/>
              <p:cNvSpPr/>
              <p:nvPr>
                <p:custDataLst>
                  <p:tags r:id="rId10"/>
                </p:custDataLst>
              </p:nvPr>
            </p:nvSpPr>
            <p:spPr>
              <a:xfrm>
                <a:off x="3187" y="2679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80" name="六边形 61453"/>
              <p:cNvSpPr/>
              <p:nvPr>
                <p:custDataLst>
                  <p:tags r:id="rId11"/>
                </p:custDataLst>
              </p:nvPr>
            </p:nvSpPr>
            <p:spPr>
              <a:xfrm>
                <a:off x="3174" y="2656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gradFill rotWithShape="1">
                <a:gsLst>
                  <a:gs pos="0">
                    <a:srgbClr val="E6E6E6">
                      <a:alpha val="100000"/>
                    </a:srgbClr>
                  </a:gs>
                  <a:gs pos="7500">
                    <a:srgbClr val="7D8496">
                      <a:alpha val="100000"/>
                    </a:srgbClr>
                  </a:gs>
                  <a:gs pos="26500">
                    <a:srgbClr val="E6E6E6">
                      <a:alpha val="100000"/>
                    </a:srgbClr>
                  </a:gs>
                  <a:gs pos="34000">
                    <a:srgbClr val="7D8496">
                      <a:alpha val="100000"/>
                    </a:srgbClr>
                  </a:gs>
                  <a:gs pos="46500">
                    <a:srgbClr val="E6E6E6">
                      <a:alpha val="100000"/>
                    </a:srgbClr>
                  </a:gs>
                  <a:gs pos="50000">
                    <a:srgbClr val="FFFFFF">
                      <a:alpha val="100000"/>
                    </a:srgbClr>
                  </a:gs>
                  <a:gs pos="53500">
                    <a:srgbClr val="E6E6E6">
                      <a:alpha val="100000"/>
                    </a:srgbClr>
                  </a:gs>
                  <a:gs pos="66000">
                    <a:srgbClr val="7D8496">
                      <a:alpha val="100000"/>
                    </a:srgbClr>
                  </a:gs>
                  <a:gs pos="73500">
                    <a:srgbClr val="E6E6E6">
                      <a:alpha val="100000"/>
                    </a:srgbClr>
                  </a:gs>
                  <a:gs pos="92500">
                    <a:srgbClr val="7D8496">
                      <a:alpha val="100000"/>
                    </a:srgbClr>
                  </a:gs>
                  <a:gs pos="100000">
                    <a:srgbClr val="E6E6E6">
                      <a:alpha val="100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C0C0C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81" name="六边形 61454"/>
              <p:cNvSpPr/>
              <p:nvPr>
                <p:custDataLst>
                  <p:tags r:id="rId12"/>
                </p:custDataLst>
              </p:nvPr>
            </p:nvSpPr>
            <p:spPr>
              <a:xfrm>
                <a:off x="3264" y="2736"/>
                <a:ext cx="1350" cy="1168"/>
              </a:xfrm>
              <a:prstGeom prst="hexagon">
                <a:avLst>
                  <a:gd name="adj" fmla="val 28895"/>
                  <a:gd name="vf" fmla="val 115470"/>
                </a:avLst>
              </a:prstGeom>
              <a:gradFill rotWithShape="1">
                <a:gsLst>
                  <a:gs pos="0">
                    <a:srgbClr val="194C60"/>
                  </a:gs>
                  <a:gs pos="100000">
                    <a:schemeClr val="accent1"/>
                  </a:gs>
                </a:gsLst>
                <a:lin ang="2700000" scaled="1"/>
                <a:tileRect/>
              </a:gradFill>
              <a:ln w="952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376" name="直接连接符 61458"/>
            <p:cNvSpPr/>
            <p:nvPr>
              <p:custDataLst>
                <p:tags r:id="rId13"/>
              </p:custDataLst>
            </p:nvPr>
          </p:nvSpPr>
          <p:spPr>
            <a:xfrm>
              <a:off x="1632" y="2300"/>
              <a:ext cx="2416" cy="32"/>
            </a:xfrm>
            <a:prstGeom prst="line">
              <a:avLst/>
            </a:prstGeom>
            <a:ln w="25400" cap="flat" cmpd="sng">
              <a:solidFill>
                <a:schemeClr val="folHlink"/>
              </a:solidFill>
              <a:prstDash val="sysDot"/>
              <a:headEnd type="none" w="med" len="med"/>
              <a:tailEnd type="oval" w="med" len="med"/>
            </a:ln>
          </p:spPr>
        </p:sp>
        <p:sp>
          <p:nvSpPr>
            <p:cNvPr id="15377" name="文本框 61459"/>
            <p:cNvSpPr txBox="1"/>
            <p:nvPr>
              <p:custDataLst>
                <p:tags r:id="rId14"/>
              </p:custDataLst>
            </p:nvPr>
          </p:nvSpPr>
          <p:spPr>
            <a:xfrm>
              <a:off x="1698" y="1992"/>
              <a:ext cx="2419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l"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熟悉：</a:t>
              </a: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  <a:sym typeface="+mn-ea"/>
                </a:rPr>
                <a:t>神经系统检查的要点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78" name="文本框 61460"/>
            <p:cNvSpPr txBox="1"/>
            <p:nvPr>
              <p:custDataLst>
                <p:tags r:id="rId15"/>
              </p:custDataLst>
            </p:nvPr>
          </p:nvSpPr>
          <p:spPr>
            <a:xfrm>
              <a:off x="1372" y="2009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366" name="组合 61477"/>
          <p:cNvGrpSpPr/>
          <p:nvPr>
            <p:custDataLst>
              <p:tags r:id="rId16"/>
            </p:custDataLst>
          </p:nvPr>
        </p:nvGrpSpPr>
        <p:grpSpPr>
          <a:xfrm>
            <a:off x="909955" y="4592955"/>
            <a:ext cx="4833938" cy="664845"/>
            <a:chOff x="1162" y="2509"/>
            <a:chExt cx="3045" cy="419"/>
          </a:xfrm>
        </p:grpSpPr>
        <p:grpSp>
          <p:nvGrpSpPr>
            <p:cNvPr id="15368" name="组合 61461"/>
            <p:cNvGrpSpPr/>
            <p:nvPr/>
          </p:nvGrpSpPr>
          <p:grpSpPr>
            <a:xfrm>
              <a:off x="1248" y="2509"/>
              <a:ext cx="480" cy="419"/>
              <a:chOff x="1110" y="2656"/>
              <a:chExt cx="1549" cy="1351"/>
            </a:xfrm>
          </p:grpSpPr>
          <p:sp>
            <p:nvSpPr>
              <p:cNvPr id="15372" name="六边形 61462"/>
              <p:cNvSpPr/>
              <p:nvPr>
                <p:custDataLst>
                  <p:tags r:id="rId17"/>
                </p:custDataLst>
              </p:nvPr>
            </p:nvSpPr>
            <p:spPr>
              <a:xfrm>
                <a:off x="1123" y="2679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3" name="六边形 61463"/>
              <p:cNvSpPr/>
              <p:nvPr>
                <p:custDataLst>
                  <p:tags r:id="rId18"/>
                </p:custDataLst>
              </p:nvPr>
            </p:nvSpPr>
            <p:spPr>
              <a:xfrm>
                <a:off x="1110" y="2656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gradFill rotWithShape="1">
                <a:gsLst>
                  <a:gs pos="0">
                    <a:srgbClr val="E6E6E6">
                      <a:alpha val="100000"/>
                    </a:srgbClr>
                  </a:gs>
                  <a:gs pos="7500">
                    <a:srgbClr val="7D8496">
                      <a:alpha val="100000"/>
                    </a:srgbClr>
                  </a:gs>
                  <a:gs pos="26500">
                    <a:srgbClr val="E6E6E6">
                      <a:alpha val="100000"/>
                    </a:srgbClr>
                  </a:gs>
                  <a:gs pos="34000">
                    <a:srgbClr val="7D8496">
                      <a:alpha val="100000"/>
                    </a:srgbClr>
                  </a:gs>
                  <a:gs pos="46500">
                    <a:srgbClr val="E6E6E6">
                      <a:alpha val="100000"/>
                    </a:srgbClr>
                  </a:gs>
                  <a:gs pos="50000">
                    <a:srgbClr val="FFFFFF">
                      <a:alpha val="100000"/>
                    </a:srgbClr>
                  </a:gs>
                  <a:gs pos="53500">
                    <a:srgbClr val="E6E6E6">
                      <a:alpha val="100000"/>
                    </a:srgbClr>
                  </a:gs>
                  <a:gs pos="66000">
                    <a:srgbClr val="7D8496">
                      <a:alpha val="100000"/>
                    </a:srgbClr>
                  </a:gs>
                  <a:gs pos="73500">
                    <a:srgbClr val="E6E6E6">
                      <a:alpha val="100000"/>
                    </a:srgbClr>
                  </a:gs>
                  <a:gs pos="92500">
                    <a:srgbClr val="7D8496">
                      <a:alpha val="100000"/>
                    </a:srgbClr>
                  </a:gs>
                  <a:gs pos="100000">
                    <a:srgbClr val="E6E6E6">
                      <a:alpha val="100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C0C0C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4" name="六边形 61464"/>
              <p:cNvSpPr/>
              <p:nvPr>
                <p:custDataLst>
                  <p:tags r:id="rId19"/>
                </p:custDataLst>
              </p:nvPr>
            </p:nvSpPr>
            <p:spPr>
              <a:xfrm>
                <a:off x="1200" y="2736"/>
                <a:ext cx="1350" cy="1168"/>
              </a:xfrm>
              <a:prstGeom prst="hexagon">
                <a:avLst>
                  <a:gd name="adj" fmla="val 28895"/>
                  <a:gd name="vf" fmla="val 115470"/>
                </a:avLst>
              </a:prstGeom>
              <a:gradFill rotWithShape="1">
                <a:gsLst>
                  <a:gs pos="0">
                    <a:srgbClr val="1B2A52"/>
                  </a:gs>
                  <a:gs pos="100000">
                    <a:schemeClr val="hlink"/>
                  </a:gs>
                </a:gsLst>
                <a:lin ang="2700000" scaled="1"/>
                <a:tileRect/>
              </a:gradFill>
              <a:ln w="952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369" name="直接连接符 61469"/>
            <p:cNvSpPr/>
            <p:nvPr>
              <p:custDataLst>
                <p:tags r:id="rId20"/>
              </p:custDataLst>
            </p:nvPr>
          </p:nvSpPr>
          <p:spPr>
            <a:xfrm>
              <a:off x="1162" y="2895"/>
              <a:ext cx="3024" cy="0"/>
            </a:xfrm>
            <a:prstGeom prst="line">
              <a:avLst/>
            </a:prstGeom>
            <a:ln w="25400" cap="flat" cmpd="sng">
              <a:solidFill>
                <a:schemeClr val="folHlink"/>
              </a:solidFill>
              <a:prstDash val="sysDot"/>
              <a:headEnd type="none" w="med" len="med"/>
              <a:tailEnd type="oval" w="med" len="med"/>
            </a:ln>
          </p:spPr>
        </p:sp>
        <p:sp>
          <p:nvSpPr>
            <p:cNvPr id="15370" name="文本框 61470"/>
            <p:cNvSpPr txBox="1"/>
            <p:nvPr>
              <p:custDataLst>
                <p:tags r:id="rId21"/>
              </p:custDataLst>
            </p:nvPr>
          </p:nvSpPr>
          <p:spPr>
            <a:xfrm>
              <a:off x="1788" y="2554"/>
              <a:ext cx="2419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l"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了解：</a:t>
              </a:r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  <a:sym typeface="+mn-ea"/>
                </a:rPr>
                <a:t>神经系统检查的意义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71" name="文本框 61471"/>
            <p:cNvSpPr txBox="1"/>
            <p:nvPr>
              <p:custDataLst>
                <p:tags r:id="rId22"/>
              </p:custDataLst>
            </p:nvPr>
          </p:nvSpPr>
          <p:spPr>
            <a:xfrm>
              <a:off x="1372" y="2571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  <a:endPara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45910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R="0" algn="ctr" defTabSz="914400" eaLnBrk="0" hangingPunct="0">
              <a:buClrTx/>
              <a:buSzTx/>
              <a:buFontTx/>
              <a:buNone/>
              <a:defRPr/>
            </a:pPr>
            <a:r>
              <a:rPr lang="zh-CN" altLang="en-US" sz="2800" b="1" spc="0" noProof="0">
                <a:ea typeface="宋体" panose="02010600030101010101" pitchFamily="2" charset="-122"/>
                <a:cs typeface="+mj-cs"/>
                <a:sym typeface="+mn-ea"/>
              </a:rPr>
              <a:t>一、</a:t>
            </a:r>
            <a:r>
              <a:rPr lang="zh-CN" altLang="zh-CN" sz="2800" b="1" spc="0" noProof="0">
                <a:ea typeface="宋体" panose="02010600030101010101" pitchFamily="2" charset="-122"/>
                <a:cs typeface="+mj-cs"/>
                <a:sym typeface="+mn-ea"/>
              </a:rPr>
              <a:t>颅神经检查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50179" name="组合 84000"/>
          <p:cNvGrpSpPr/>
          <p:nvPr/>
        </p:nvGrpSpPr>
        <p:grpSpPr>
          <a:xfrm>
            <a:off x="1646555" y="983615"/>
            <a:ext cx="8913685" cy="5561286"/>
            <a:chOff x="889" y="1079"/>
            <a:chExt cx="3777" cy="2448"/>
          </a:xfrm>
        </p:grpSpPr>
        <p:sp>
          <p:nvSpPr>
            <p:cNvPr id="50199" name="右箭头 83970"/>
            <p:cNvSpPr/>
            <p:nvPr/>
          </p:nvSpPr>
          <p:spPr>
            <a:xfrm rot="-3626814">
              <a:off x="2871" y="1594"/>
              <a:ext cx="499" cy="182"/>
            </a:xfrm>
            <a:prstGeom prst="rightArrow">
              <a:avLst>
                <a:gd name="adj1" fmla="val 35166"/>
                <a:gd name="adj2" fmla="val 110977"/>
              </a:avLst>
            </a:prstGeom>
            <a:solidFill>
              <a:schemeClr val="accent1"/>
            </a:solidFill>
            <a:ln w="0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00" name="右箭头 83971"/>
            <p:cNvSpPr/>
            <p:nvPr/>
          </p:nvSpPr>
          <p:spPr>
            <a:xfrm rot="3465783">
              <a:off x="2903" y="2923"/>
              <a:ext cx="499" cy="182"/>
            </a:xfrm>
            <a:prstGeom prst="rightArrow">
              <a:avLst>
                <a:gd name="adj1" fmla="val 35166"/>
                <a:gd name="adj2" fmla="val 110977"/>
              </a:avLst>
            </a:prstGeom>
            <a:solidFill>
              <a:schemeClr val="accent1"/>
            </a:solidFill>
            <a:ln w="0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01" name="右箭头 83972"/>
            <p:cNvSpPr/>
            <p:nvPr/>
          </p:nvSpPr>
          <p:spPr>
            <a:xfrm rot="-7230978">
              <a:off x="2135" y="1608"/>
              <a:ext cx="499" cy="182"/>
            </a:xfrm>
            <a:prstGeom prst="rightArrow">
              <a:avLst>
                <a:gd name="adj1" fmla="val 35166"/>
                <a:gd name="adj2" fmla="val 110977"/>
              </a:avLst>
            </a:prstGeom>
            <a:solidFill>
              <a:schemeClr val="accent1"/>
            </a:solidFill>
            <a:ln w="0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02" name="右箭头 83973"/>
            <p:cNvSpPr/>
            <p:nvPr/>
          </p:nvSpPr>
          <p:spPr>
            <a:xfrm rot="7535209">
              <a:off x="2111" y="2902"/>
              <a:ext cx="499" cy="182"/>
            </a:xfrm>
            <a:prstGeom prst="rightArrow">
              <a:avLst>
                <a:gd name="adj1" fmla="val 35166"/>
                <a:gd name="adj2" fmla="val 110977"/>
              </a:avLst>
            </a:prstGeom>
            <a:solidFill>
              <a:schemeClr val="accent1"/>
            </a:solidFill>
            <a:ln w="0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03" name="右箭头 83974"/>
            <p:cNvSpPr/>
            <p:nvPr/>
          </p:nvSpPr>
          <p:spPr>
            <a:xfrm>
              <a:off x="3272" y="2275"/>
              <a:ext cx="499" cy="182"/>
            </a:xfrm>
            <a:prstGeom prst="rightArrow">
              <a:avLst>
                <a:gd name="adj1" fmla="val 35166"/>
                <a:gd name="adj2" fmla="val 110977"/>
              </a:avLst>
            </a:prstGeom>
            <a:solidFill>
              <a:schemeClr val="accent1"/>
            </a:solidFill>
            <a:ln w="0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04" name="右箭头 83975"/>
            <p:cNvSpPr/>
            <p:nvPr/>
          </p:nvSpPr>
          <p:spPr>
            <a:xfrm rot="10800000">
              <a:off x="1754" y="2271"/>
              <a:ext cx="544" cy="182"/>
            </a:xfrm>
            <a:prstGeom prst="rightArrow">
              <a:avLst>
                <a:gd name="adj1" fmla="val 35166"/>
                <a:gd name="adj2" fmla="val 120985"/>
              </a:avLst>
            </a:prstGeom>
            <a:solidFill>
              <a:schemeClr val="accent1"/>
            </a:solidFill>
            <a:ln w="0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05" name="椭圆 83976"/>
            <p:cNvSpPr/>
            <p:nvPr/>
          </p:nvSpPr>
          <p:spPr>
            <a:xfrm>
              <a:off x="1606" y="1149"/>
              <a:ext cx="2358" cy="2359"/>
            </a:xfrm>
            <a:prstGeom prst="ellipse">
              <a:avLst/>
            </a:prstGeom>
            <a:noFill/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06" name="文本框 83977"/>
            <p:cNvSpPr txBox="1"/>
            <p:nvPr/>
          </p:nvSpPr>
          <p:spPr>
            <a:xfrm>
              <a:off x="3407" y="1149"/>
              <a:ext cx="464" cy="1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/>
              <a:r>
                <a:rPr lang="zh-CN" altLang="zh-CN" sz="2000" dirty="0">
                  <a:latin typeface="Arial" panose="020B0604020202020204" pitchFamily="34" charset="0"/>
                  <a:ea typeface="宋体" panose="02010600030101010101" pitchFamily="2" charset="-122"/>
                </a:rPr>
                <a:t>视神经</a:t>
              </a:r>
              <a:endParaRPr lang="zh-CN" altLang="zh-CN" sz="20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07" name="文本框 83978"/>
            <p:cNvSpPr txBox="1"/>
            <p:nvPr/>
          </p:nvSpPr>
          <p:spPr>
            <a:xfrm>
              <a:off x="1392" y="1149"/>
              <a:ext cx="583" cy="1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algn="r" eaLnBrk="0" hangingPunct="0"/>
              <a:r>
                <a:rPr lang="zh-CN" altLang="zh-CN" sz="2000" dirty="0">
                  <a:latin typeface="Arial" panose="020B0604020202020204" pitchFamily="34" charset="0"/>
                  <a:ea typeface="宋体" panose="02010600030101010101" pitchFamily="2" charset="-122"/>
                </a:rPr>
                <a:t>舌下神经</a:t>
              </a:r>
              <a:endParaRPr lang="zh-CN" altLang="zh-CN" sz="20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08" name="文本框 83979"/>
            <p:cNvSpPr txBox="1"/>
            <p:nvPr/>
          </p:nvSpPr>
          <p:spPr>
            <a:xfrm>
              <a:off x="4083" y="2275"/>
              <a:ext cx="583" cy="1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/>
              <a:r>
                <a:rPr lang="zh-CN" altLang="zh-CN" sz="2000" dirty="0">
                  <a:latin typeface="Arial" panose="020B0604020202020204" pitchFamily="34" charset="0"/>
                  <a:ea typeface="宋体" panose="02010600030101010101" pitchFamily="2" charset="-122"/>
                </a:rPr>
                <a:t>滑车神经</a:t>
              </a:r>
              <a:endParaRPr lang="zh-CN" altLang="zh-CN" sz="20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09" name="文本框 83980"/>
            <p:cNvSpPr txBox="1"/>
            <p:nvPr/>
          </p:nvSpPr>
          <p:spPr>
            <a:xfrm>
              <a:off x="3528" y="3351"/>
              <a:ext cx="464" cy="1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/>
              <a:r>
                <a:rPr lang="zh-CN" altLang="zh-CN" sz="2000" dirty="0">
                  <a:latin typeface="Arial" panose="020B0604020202020204" pitchFamily="34" charset="0"/>
                  <a:ea typeface="宋体" panose="02010600030101010101" pitchFamily="2" charset="-122"/>
                </a:rPr>
                <a:t>展神经</a:t>
              </a:r>
              <a:endParaRPr lang="zh-CN" altLang="zh-CN" sz="20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10" name="文本框 83981"/>
            <p:cNvSpPr txBox="1"/>
            <p:nvPr/>
          </p:nvSpPr>
          <p:spPr>
            <a:xfrm>
              <a:off x="889" y="2303"/>
              <a:ext cx="583" cy="1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algn="r" eaLnBrk="0" hangingPunct="0"/>
              <a:r>
                <a:rPr lang="zh-CN" altLang="zh-CN" sz="2000" dirty="0">
                  <a:latin typeface="Arial" panose="020B0604020202020204" pitchFamily="34" charset="0"/>
                  <a:ea typeface="宋体" panose="02010600030101010101" pitchFamily="2" charset="-122"/>
                </a:rPr>
                <a:t>迷走神经</a:t>
              </a:r>
              <a:endParaRPr lang="zh-CN" altLang="zh-CN" sz="20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11" name="文本框 83982"/>
            <p:cNvSpPr txBox="1"/>
            <p:nvPr/>
          </p:nvSpPr>
          <p:spPr>
            <a:xfrm>
              <a:off x="1432" y="3282"/>
              <a:ext cx="583" cy="1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algn="r" eaLnBrk="0" hangingPunct="0"/>
              <a:r>
                <a:rPr lang="zh-CN" altLang="zh-CN" sz="2000" dirty="0">
                  <a:latin typeface="Arial" panose="020B0604020202020204" pitchFamily="34" charset="0"/>
                  <a:ea typeface="宋体" panose="02010600030101010101" pitchFamily="2" charset="-122"/>
                </a:rPr>
                <a:t>位听神经</a:t>
              </a:r>
              <a:endParaRPr lang="zh-CN" altLang="zh-CN" sz="20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12" name="椭圆 83983"/>
            <p:cNvSpPr/>
            <p:nvPr/>
          </p:nvSpPr>
          <p:spPr>
            <a:xfrm>
              <a:off x="1975" y="3235"/>
              <a:ext cx="211" cy="192"/>
            </a:xfrm>
            <a:prstGeom prst="ellipse">
              <a:avLst/>
            </a:prstGeom>
            <a:gradFill rotWithShape="1">
              <a:gsLst>
                <a:gs pos="0">
                  <a:srgbClr val="FFCDB5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/>
            <a:p>
              <a:r>
                <a:rPr lang="zh-CN" altLang="en-US" dirty="0">
                  <a:latin typeface="Arial" panose="020B0604020202020204" pitchFamily="34" charset="0"/>
                  <a:ea typeface="宋体" panose="02010600030101010101" pitchFamily="2" charset="-122"/>
                </a:rPr>
                <a:t>八</a:t>
              </a: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13" name="椭圆 83984"/>
            <p:cNvSpPr/>
            <p:nvPr/>
          </p:nvSpPr>
          <p:spPr>
            <a:xfrm>
              <a:off x="2063" y="1184"/>
              <a:ext cx="211" cy="292"/>
            </a:xfrm>
            <a:prstGeom prst="ellipse">
              <a:avLst/>
            </a:prstGeom>
            <a:gradFill rotWithShape="1">
              <a:gsLst>
                <a:gs pos="0">
                  <a:srgbClr val="FFCDB5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/>
            <a:p>
              <a:r>
                <a:rPr lang="zh-CN" altLang="en-US" dirty="0">
                  <a:latin typeface="Arial" panose="020B0604020202020204" pitchFamily="34" charset="0"/>
                  <a:ea typeface="宋体" panose="02010600030101010101" pitchFamily="2" charset="-122"/>
                </a:rPr>
                <a:t>十二      </a:t>
              </a: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14" name="椭圆 83985"/>
            <p:cNvSpPr/>
            <p:nvPr/>
          </p:nvSpPr>
          <p:spPr>
            <a:xfrm>
              <a:off x="2601" y="1079"/>
              <a:ext cx="225" cy="174"/>
            </a:xfrm>
            <a:prstGeom prst="ellipse">
              <a:avLst/>
            </a:prstGeom>
            <a:gradFill rotWithShape="1">
              <a:gsLst>
                <a:gs pos="0">
                  <a:srgbClr val="FFCDB5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/>
            <a:p>
              <a:r>
                <a:rPr lang="zh-CN" altLang="en-US" dirty="0">
                  <a:latin typeface="Arial" panose="020B0604020202020204" pitchFamily="34" charset="0"/>
                  <a:ea typeface="宋体" panose="02010600030101010101" pitchFamily="2" charset="-122"/>
                </a:rPr>
                <a:t>一</a:t>
              </a: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15" name="椭圆 83986"/>
            <p:cNvSpPr/>
            <p:nvPr/>
          </p:nvSpPr>
          <p:spPr>
            <a:xfrm>
              <a:off x="3269" y="3271"/>
              <a:ext cx="198" cy="192"/>
            </a:xfrm>
            <a:prstGeom prst="ellipse">
              <a:avLst/>
            </a:prstGeom>
            <a:gradFill rotWithShape="1">
              <a:gsLst>
                <a:gs pos="0">
                  <a:srgbClr val="FFCDB5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/>
            <a:p>
              <a:r>
                <a:rPr lang="zh-CN" altLang="en-US" dirty="0">
                  <a:latin typeface="Arial" panose="020B0604020202020204" pitchFamily="34" charset="0"/>
                  <a:ea typeface="宋体" panose="02010600030101010101" pitchFamily="2" charset="-122"/>
                </a:rPr>
                <a:t>六</a:t>
              </a: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16" name="椭圆 83987"/>
            <p:cNvSpPr/>
            <p:nvPr/>
          </p:nvSpPr>
          <p:spPr>
            <a:xfrm>
              <a:off x="3711" y="2869"/>
              <a:ext cx="204" cy="192"/>
            </a:xfrm>
            <a:prstGeom prst="ellipse">
              <a:avLst/>
            </a:prstGeom>
            <a:gradFill rotWithShape="1">
              <a:gsLst>
                <a:gs pos="0">
                  <a:srgbClr val="FFCDB5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/>
            <a:p>
              <a:r>
                <a:rPr lang="zh-CN" altLang="en-US" dirty="0">
                  <a:latin typeface="Arial" panose="020B0604020202020204" pitchFamily="34" charset="0"/>
                  <a:ea typeface="宋体" panose="02010600030101010101" pitchFamily="2" charset="-122"/>
                </a:rPr>
                <a:t>五</a:t>
              </a: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17" name="椭圆 83988"/>
            <p:cNvSpPr/>
            <p:nvPr/>
          </p:nvSpPr>
          <p:spPr>
            <a:xfrm>
              <a:off x="3650" y="1603"/>
              <a:ext cx="214" cy="192"/>
            </a:xfrm>
            <a:prstGeom prst="ellipse">
              <a:avLst/>
            </a:prstGeom>
            <a:gradFill rotWithShape="1">
              <a:gsLst>
                <a:gs pos="0">
                  <a:srgbClr val="FFCDB5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/>
            <a:p>
              <a:r>
                <a:rPr lang="zh-CN" altLang="en-US" dirty="0">
                  <a:latin typeface="Arial" panose="020B0604020202020204" pitchFamily="34" charset="0"/>
                  <a:ea typeface="宋体" panose="02010600030101010101" pitchFamily="2" charset="-122"/>
                </a:rPr>
                <a:t>三</a:t>
              </a: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30" name="椭圆 83989"/>
            <p:cNvSpPr>
              <a:spLocks noChangeArrowheads="1"/>
            </p:cNvSpPr>
            <p:nvPr/>
          </p:nvSpPr>
          <p:spPr bwMode="auto">
            <a:xfrm>
              <a:off x="2233" y="1817"/>
              <a:ext cx="1073" cy="10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chemeClr val="hlink"/>
                </a:gs>
                <a:gs pos="100000">
                  <a:srgbClr val="FFFFFF"/>
                </a:gs>
              </a:gsLst>
              <a:lin ang="2700000" scaled="1"/>
            </a:gradFill>
            <a:ln w="38100">
              <a:noFill/>
              <a:round/>
            </a:ln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219" name="椭圆 83990"/>
            <p:cNvSpPr/>
            <p:nvPr/>
          </p:nvSpPr>
          <p:spPr>
            <a:xfrm>
              <a:off x="2230" y="1820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32" name="椭圆 83991"/>
            <p:cNvSpPr>
              <a:spLocks noChangeArrowheads="1"/>
            </p:cNvSpPr>
            <p:nvPr/>
          </p:nvSpPr>
          <p:spPr bwMode="auto">
            <a:xfrm>
              <a:off x="2303" y="1886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203160"/>
                </a:gs>
                <a:gs pos="50000">
                  <a:schemeClr val="hlink"/>
                </a:gs>
                <a:gs pos="100000">
                  <a:srgbClr val="203160"/>
                </a:gs>
              </a:gsLst>
              <a:lin ang="18900000" scaled="1"/>
            </a:gradFill>
            <a:ln w="38100">
              <a:noFill/>
              <a:round/>
            </a:ln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221" name="椭圆 83992"/>
            <p:cNvSpPr/>
            <p:nvPr/>
          </p:nvSpPr>
          <p:spPr>
            <a:xfrm>
              <a:off x="2311" y="1872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253970"/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22" name="椭圆 83993"/>
            <p:cNvSpPr/>
            <p:nvPr/>
          </p:nvSpPr>
          <p:spPr>
            <a:xfrm>
              <a:off x="2350" y="1933"/>
              <a:ext cx="840" cy="832"/>
            </a:xfrm>
            <a:prstGeom prst="ellipse">
              <a:avLst/>
            </a:prstGeom>
            <a:solidFill>
              <a:srgbClr val="333333"/>
            </a:solidFill>
            <a:ln w="38100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0223" name="组合 83994"/>
            <p:cNvGrpSpPr/>
            <p:nvPr/>
          </p:nvGrpSpPr>
          <p:grpSpPr>
            <a:xfrm>
              <a:off x="2363" y="1945"/>
              <a:ext cx="813" cy="805"/>
              <a:chOff x="4166" y="1706"/>
              <a:chExt cx="1252" cy="1252"/>
            </a:xfrm>
          </p:grpSpPr>
          <p:sp>
            <p:nvSpPr>
              <p:cNvPr id="50225" name="椭圆 83995"/>
              <p:cNvSpPr/>
              <p:nvPr/>
            </p:nvSpPr>
            <p:spPr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226" name="椭圆 83996"/>
              <p:cNvSpPr/>
              <p:nvPr/>
            </p:nvSpPr>
            <p:spPr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227" name="椭圆 83997"/>
              <p:cNvSpPr/>
              <p:nvPr/>
            </p:nvSpPr>
            <p:spPr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228" name="椭圆 83998"/>
              <p:cNvSpPr/>
              <p:nvPr/>
            </p:nvSpPr>
            <p:spPr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0224" name="文本框 83999"/>
            <p:cNvSpPr txBox="1"/>
            <p:nvPr/>
          </p:nvSpPr>
          <p:spPr>
            <a:xfrm>
              <a:off x="2225" y="2175"/>
              <a:ext cx="1089" cy="25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 eaLnBrk="0" hangingPunct="0"/>
              <a:r>
                <a:rPr lang="zh-CN" altLang="zh-CN" sz="32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颅神经</a:t>
              </a:r>
              <a:endPara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3" name="右箭头 42"/>
          <p:cNvSpPr/>
          <p:nvPr/>
        </p:nvSpPr>
        <p:spPr>
          <a:xfrm rot="16200000">
            <a:off x="5471001" y="1937861"/>
            <a:ext cx="1152525" cy="2873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右箭头 38"/>
          <p:cNvSpPr/>
          <p:nvPr/>
        </p:nvSpPr>
        <p:spPr>
          <a:xfrm rot="19309550">
            <a:off x="6966585" y="2762250"/>
            <a:ext cx="1179513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右箭头 39"/>
          <p:cNvSpPr/>
          <p:nvPr/>
        </p:nvSpPr>
        <p:spPr>
          <a:xfrm rot="1695920">
            <a:off x="7020560" y="4620895"/>
            <a:ext cx="1176338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右箭头 43"/>
          <p:cNvSpPr/>
          <p:nvPr/>
        </p:nvSpPr>
        <p:spPr>
          <a:xfrm rot="5400000">
            <a:off x="5581491" y="5468144"/>
            <a:ext cx="1079500" cy="2873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右箭头 40"/>
          <p:cNvSpPr/>
          <p:nvPr/>
        </p:nvSpPr>
        <p:spPr>
          <a:xfrm rot="8709027">
            <a:off x="3811270" y="4559300"/>
            <a:ext cx="1227138" cy="2873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右箭头 41"/>
          <p:cNvSpPr/>
          <p:nvPr/>
        </p:nvSpPr>
        <p:spPr>
          <a:xfrm rot="11781142">
            <a:off x="3872230" y="2878138"/>
            <a:ext cx="1176338" cy="2873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192" name="文本框 83977"/>
          <p:cNvSpPr txBox="1"/>
          <p:nvPr/>
        </p:nvSpPr>
        <p:spPr>
          <a:xfrm>
            <a:off x="5501323" y="621030"/>
            <a:ext cx="944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2000" dirty="0">
                <a:latin typeface="Arial" panose="020B0604020202020204" pitchFamily="34" charset="0"/>
                <a:ea typeface="宋体" panose="02010600030101010101" pitchFamily="2" charset="-122"/>
              </a:rPr>
              <a:t>嗅神经</a:t>
            </a:r>
            <a:endParaRPr lang="zh-CN" altLang="zh-CN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0" name="椭圆 83988"/>
          <p:cNvSpPr/>
          <p:nvPr/>
        </p:nvSpPr>
        <p:spPr>
          <a:xfrm>
            <a:off x="7113270" y="1263015"/>
            <a:ext cx="474663" cy="431800"/>
          </a:xfrm>
          <a:prstGeom prst="ellipse">
            <a:avLst/>
          </a:prstGeom>
          <a:gradFill rotWithShape="1">
            <a:gsLst>
              <a:gs pos="0">
                <a:srgbClr val="FFCDB5"/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/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二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93" name="文本框 83977"/>
          <p:cNvSpPr txBox="1"/>
          <p:nvPr/>
        </p:nvSpPr>
        <p:spPr>
          <a:xfrm>
            <a:off x="8760460" y="2174240"/>
            <a:ext cx="1198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2000" dirty="0">
                <a:latin typeface="Arial" panose="020B0604020202020204" pitchFamily="34" charset="0"/>
                <a:ea typeface="宋体" panose="02010600030101010101" pitchFamily="2" charset="-122"/>
              </a:rPr>
              <a:t>动眼神经</a:t>
            </a:r>
            <a:endParaRPr lang="zh-CN" altLang="zh-CN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3" name="椭圆 83988"/>
          <p:cNvSpPr/>
          <p:nvPr/>
        </p:nvSpPr>
        <p:spPr>
          <a:xfrm>
            <a:off x="8640763" y="3700463"/>
            <a:ext cx="431800" cy="377825"/>
          </a:xfrm>
          <a:prstGeom prst="ellipse">
            <a:avLst/>
          </a:prstGeom>
          <a:gradFill rotWithShape="1">
            <a:gsLst>
              <a:gs pos="0">
                <a:srgbClr val="FFCDB5"/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/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四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94" name="文本框 83977"/>
          <p:cNvSpPr txBox="1"/>
          <p:nvPr/>
        </p:nvSpPr>
        <p:spPr>
          <a:xfrm>
            <a:off x="8903335" y="5148263"/>
            <a:ext cx="1198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2000" dirty="0">
                <a:latin typeface="Arial" panose="020B0604020202020204" pitchFamily="34" charset="0"/>
                <a:ea typeface="宋体" panose="02010600030101010101" pitchFamily="2" charset="-122"/>
              </a:rPr>
              <a:t>三叉神经</a:t>
            </a:r>
            <a:endParaRPr lang="zh-CN" altLang="zh-CN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2" name="椭圆 83988"/>
          <p:cNvSpPr/>
          <p:nvPr/>
        </p:nvSpPr>
        <p:spPr>
          <a:xfrm>
            <a:off x="5850890" y="6167120"/>
            <a:ext cx="504825" cy="377825"/>
          </a:xfrm>
          <a:prstGeom prst="ellipse">
            <a:avLst/>
          </a:prstGeom>
          <a:gradFill rotWithShape="1">
            <a:gsLst>
              <a:gs pos="0">
                <a:srgbClr val="FFCDB5"/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/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七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95" name="文本框 83977"/>
          <p:cNvSpPr txBox="1"/>
          <p:nvPr/>
        </p:nvSpPr>
        <p:spPr>
          <a:xfrm>
            <a:off x="6346825" y="6388100"/>
            <a:ext cx="1015365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2000" dirty="0">
                <a:latin typeface="Arial" panose="020B0604020202020204" pitchFamily="34" charset="0"/>
                <a:ea typeface="宋体" panose="02010600030101010101" pitchFamily="2" charset="-122"/>
              </a:rPr>
              <a:t>面神经 </a:t>
            </a:r>
            <a:endParaRPr lang="zh-CN" altLang="zh-CN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91" name="椭圆 83988"/>
          <p:cNvSpPr/>
          <p:nvPr/>
        </p:nvSpPr>
        <p:spPr>
          <a:xfrm>
            <a:off x="3435985" y="4916170"/>
            <a:ext cx="419100" cy="405765"/>
          </a:xfrm>
          <a:prstGeom prst="ellipse">
            <a:avLst/>
          </a:prstGeom>
          <a:gradFill rotWithShape="1">
            <a:gsLst>
              <a:gs pos="0">
                <a:srgbClr val="FFCDB5"/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/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九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90" name="椭圆 83988"/>
          <p:cNvSpPr/>
          <p:nvPr/>
        </p:nvSpPr>
        <p:spPr>
          <a:xfrm>
            <a:off x="3094990" y="3727450"/>
            <a:ext cx="511175" cy="386715"/>
          </a:xfrm>
          <a:prstGeom prst="ellipse">
            <a:avLst/>
          </a:prstGeom>
          <a:gradFill rotWithShape="1">
            <a:gsLst>
              <a:gs pos="0">
                <a:srgbClr val="FFCDB5"/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/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十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1" name="椭圆 83988"/>
          <p:cNvSpPr/>
          <p:nvPr/>
        </p:nvSpPr>
        <p:spPr>
          <a:xfrm>
            <a:off x="3281045" y="2378075"/>
            <a:ext cx="574675" cy="647700"/>
          </a:xfrm>
          <a:prstGeom prst="ellipse">
            <a:avLst/>
          </a:prstGeom>
          <a:gradFill rotWithShape="1">
            <a:gsLst>
              <a:gs pos="0">
                <a:srgbClr val="FFCDB5"/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/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十一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96" name="文本框 83977"/>
          <p:cNvSpPr txBox="1"/>
          <p:nvPr/>
        </p:nvSpPr>
        <p:spPr>
          <a:xfrm>
            <a:off x="2236788" y="4916170"/>
            <a:ext cx="1198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2000" dirty="0">
                <a:latin typeface="Arial" panose="020B0604020202020204" pitchFamily="34" charset="0"/>
                <a:ea typeface="宋体" panose="02010600030101010101" pitchFamily="2" charset="-122"/>
              </a:rPr>
              <a:t>舌咽神经</a:t>
            </a:r>
            <a:endParaRPr lang="zh-CN" altLang="zh-CN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97" name="文本框 83977"/>
          <p:cNvSpPr txBox="1"/>
          <p:nvPr/>
        </p:nvSpPr>
        <p:spPr>
          <a:xfrm>
            <a:off x="2335848" y="2446655"/>
            <a:ext cx="944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2000" dirty="0">
                <a:latin typeface="Arial" panose="020B0604020202020204" pitchFamily="34" charset="0"/>
                <a:ea typeface="宋体" panose="02010600030101010101" pitchFamily="2" charset="-122"/>
              </a:rPr>
              <a:t>副神经</a:t>
            </a:r>
            <a:endParaRPr lang="zh-CN" altLang="zh-CN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3856355" cy="93408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zh-CN" sz="2800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二、运动功能检查</a:t>
            </a:r>
            <a:br>
              <a:rPr lang="zh-CN" altLang="zh-CN" sz="28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</a:b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51205" name="组合 67606"/>
          <p:cNvGrpSpPr/>
          <p:nvPr/>
        </p:nvGrpSpPr>
        <p:grpSpPr>
          <a:xfrm>
            <a:off x="4537710" y="845185"/>
            <a:ext cx="3129915" cy="2084070"/>
            <a:chOff x="1968" y="1056"/>
            <a:chExt cx="1889" cy="1009"/>
          </a:xfrm>
        </p:grpSpPr>
        <p:grpSp>
          <p:nvGrpSpPr>
            <p:cNvPr id="51211" name="组合 67592"/>
            <p:cNvGrpSpPr/>
            <p:nvPr/>
          </p:nvGrpSpPr>
          <p:grpSpPr>
            <a:xfrm>
              <a:off x="1968" y="1056"/>
              <a:ext cx="1889" cy="1009"/>
              <a:chOff x="1997" y="1314"/>
              <a:chExt cx="1889" cy="1009"/>
            </a:xfrm>
          </p:grpSpPr>
          <p:grpSp>
            <p:nvGrpSpPr>
              <p:cNvPr id="51213" name="组合 67593"/>
              <p:cNvGrpSpPr/>
              <p:nvPr/>
            </p:nvGrpSpPr>
            <p:grpSpPr>
              <a:xfrm>
                <a:off x="1997" y="1404"/>
                <a:ext cx="1889" cy="919"/>
                <a:chOff x="1973" y="1027"/>
                <a:chExt cx="1926" cy="937"/>
              </a:xfrm>
            </p:grpSpPr>
            <p:sp>
              <p:nvSpPr>
                <p:cNvPr id="51218" name="椭圆 67594"/>
                <p:cNvSpPr/>
                <p:nvPr/>
              </p:nvSpPr>
              <p:spPr>
                <a:xfrm>
                  <a:off x="1994" y="105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rgbClr val="1D2C56"/>
                    </a:gs>
                  </a:gsLst>
                  <a:lin ang="2700000" scaled="1"/>
                  <a:tileRect/>
                </a:gradFill>
                <a:ln w="9525">
                  <a:noFill/>
                </a:ln>
              </p:spPr>
              <p:txBody>
                <a:bodyPr/>
                <a:p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1219" name="椭圆 67595"/>
                <p:cNvSpPr/>
                <p:nvPr/>
              </p:nvSpPr>
              <p:spPr>
                <a:xfrm>
                  <a:off x="1973" y="102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8B6DC"/>
                    </a:gs>
                    <a:gs pos="100000">
                      <a:schemeClr val="hlink"/>
                    </a:gs>
                  </a:gsLst>
                  <a:lin ang="2700000" scaled="1"/>
                  <a:tileRect/>
                </a:gradFill>
                <a:ln w="9525">
                  <a:noFill/>
                </a:ln>
              </p:spPr>
              <p:txBody>
                <a:bodyPr/>
                <a:p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51214" name="椭圆 67596"/>
              <p:cNvSpPr/>
              <p:nvPr/>
            </p:nvSpPr>
            <p:spPr>
              <a:xfrm>
                <a:off x="2086" y="1314"/>
                <a:ext cx="1691" cy="845"/>
              </a:xfrm>
              <a:prstGeom prst="ellipse">
                <a:avLst/>
              </a:prstGeom>
              <a:gradFill rotWithShape="1">
                <a:gsLst>
                  <a:gs pos="0">
                    <a:srgbClr val="194C60"/>
                  </a:gs>
                  <a:gs pos="100000">
                    <a:schemeClr val="accent1"/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15" name="椭圆 67597"/>
              <p:cNvSpPr/>
              <p:nvPr/>
            </p:nvSpPr>
            <p:spPr>
              <a:xfrm>
                <a:off x="2108" y="1319"/>
                <a:ext cx="1650" cy="8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rgbClr val="B9DFEF"/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16" name="椭圆 67598"/>
              <p:cNvSpPr/>
              <p:nvPr/>
            </p:nvSpPr>
            <p:spPr>
              <a:xfrm>
                <a:off x="2125" y="1389"/>
                <a:ext cx="1570" cy="770"/>
              </a:xfrm>
              <a:prstGeom prst="ellipse">
                <a:avLst/>
              </a:prstGeom>
              <a:gradFill rotWithShape="1">
                <a:gsLst>
                  <a:gs pos="0">
                    <a:srgbClr val="2B82A5"/>
                  </a:gs>
                  <a:gs pos="100000">
                    <a:schemeClr val="accent1">
                      <a:alpha val="48000"/>
                    </a:schemeClr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17" name="椭圆 67599"/>
              <p:cNvSpPr/>
              <p:nvPr/>
            </p:nvSpPr>
            <p:spPr>
              <a:xfrm>
                <a:off x="2208" y="1404"/>
                <a:ext cx="1382" cy="62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accent1">
                      <a:alpha val="37999"/>
                    </a:schemeClr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1212" name="文本框 67600"/>
            <p:cNvSpPr txBox="1"/>
            <p:nvPr/>
          </p:nvSpPr>
          <p:spPr>
            <a:xfrm>
              <a:off x="2426" y="1253"/>
              <a:ext cx="907" cy="28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 eaLnBrk="0" hangingPunct="0"/>
              <a:r>
                <a:rPr lang="zh-CN" altLang="zh-CN" sz="32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运动</a:t>
              </a:r>
              <a:endPara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1203" name="组合 67604"/>
          <p:cNvGrpSpPr/>
          <p:nvPr/>
        </p:nvGrpSpPr>
        <p:grpSpPr>
          <a:xfrm>
            <a:off x="1438275" y="2456760"/>
            <a:ext cx="3823918" cy="3550929"/>
            <a:chOff x="768" y="1886"/>
            <a:chExt cx="1959" cy="1968"/>
          </a:xfrm>
        </p:grpSpPr>
        <p:sp>
          <p:nvSpPr>
            <p:cNvPr id="51220" name="圆角矩形 67587"/>
            <p:cNvSpPr/>
            <p:nvPr/>
          </p:nvSpPr>
          <p:spPr>
            <a:xfrm>
              <a:off x="768" y="2142"/>
              <a:ext cx="1588" cy="1709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 eaLnBrk="0" hangingPunct="0"/>
              <a:endParaRPr lang="zh-CN" altLang="en-US" dirty="0"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21" name="文本框 67588"/>
            <p:cNvSpPr txBox="1"/>
            <p:nvPr/>
          </p:nvSpPr>
          <p:spPr>
            <a:xfrm>
              <a:off x="828" y="2268"/>
              <a:ext cx="1400" cy="15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/>
              <a:r>
                <a:rPr lang="en-US" altLang="zh-CN" sz="2400" b="1" dirty="0">
                  <a:latin typeface="Arial" panose="020B0604020202020204" pitchFamily="34" charset="0"/>
                  <a:ea typeface="宋体" panose="02010600030101010101" pitchFamily="2" charset="-122"/>
                </a:rPr>
                <a:t>       </a:t>
              </a:r>
              <a:r>
                <a:rPr lang="zh-CN" altLang="zh-CN" sz="24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随意运动</a:t>
              </a:r>
              <a:endPara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</a:pPr>
              <a:r>
                <a:rPr lang="en-US" altLang="zh-CN" sz="2000" dirty="0"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r>
                <a: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</a:rPr>
                <a:t>指受意识支配的运动，受大脑皮层运动区支配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r>
                <a: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</a:rPr>
                <a:t>主要由锥体束完成</a:t>
              </a:r>
              <a:endParaRPr lang="zh-CN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22" name="任意多边形 67589"/>
            <p:cNvSpPr/>
            <p:nvPr/>
          </p:nvSpPr>
          <p:spPr>
            <a:xfrm>
              <a:off x="2158" y="1886"/>
              <a:ext cx="569" cy="782"/>
            </a:xfrm>
            <a:custGeom>
              <a:avLst/>
              <a:gdLst>
                <a:gd name="txL" fmla="*/ 0 w 580"/>
                <a:gd name="txT" fmla="*/ 0 h 798"/>
                <a:gd name="txR" fmla="*/ 580 w 580"/>
                <a:gd name="txB" fmla="*/ 798 h 798"/>
              </a:gdLst>
              <a:ahLst/>
              <a:cxnLst>
                <a:cxn ang="0">
                  <a:pos x="497" y="0"/>
                </a:cxn>
                <a:cxn ang="0">
                  <a:pos x="495" y="74"/>
                </a:cxn>
                <a:cxn ang="0">
                  <a:pos x="487" y="150"/>
                </a:cxn>
                <a:cxn ang="0">
                  <a:pos x="474" y="214"/>
                </a:cxn>
                <a:cxn ang="0">
                  <a:pos x="451" y="276"/>
                </a:cxn>
                <a:cxn ang="0">
                  <a:pos x="424" y="332"/>
                </a:cxn>
                <a:cxn ang="0">
                  <a:pos x="388" y="383"/>
                </a:cxn>
                <a:cxn ang="0">
                  <a:pos x="345" y="432"/>
                </a:cxn>
                <a:cxn ang="0">
                  <a:pos x="294" y="476"/>
                </a:cxn>
                <a:cxn ang="0">
                  <a:pos x="231" y="518"/>
                </a:cxn>
                <a:cxn ang="0">
                  <a:pos x="163" y="558"/>
                </a:cxn>
                <a:cxn ang="0">
                  <a:pos x="163" y="679"/>
                </a:cxn>
                <a:cxn ang="0">
                  <a:pos x="0" y="437"/>
                </a:cxn>
                <a:cxn ang="0">
                  <a:pos x="163" y="196"/>
                </a:cxn>
                <a:cxn ang="0">
                  <a:pos x="163" y="317"/>
                </a:cxn>
                <a:cxn ang="0">
                  <a:pos x="192" y="313"/>
                </a:cxn>
                <a:cxn ang="0">
                  <a:pos x="226" y="303"/>
                </a:cxn>
                <a:cxn ang="0">
                  <a:pos x="263" y="286"/>
                </a:cxn>
                <a:cxn ang="0">
                  <a:pos x="299" y="264"/>
                </a:cxn>
                <a:cxn ang="0">
                  <a:pos x="336" y="239"/>
                </a:cxn>
                <a:cxn ang="0">
                  <a:pos x="371" y="209"/>
                </a:cxn>
                <a:cxn ang="0">
                  <a:pos x="405" y="176"/>
                </a:cxn>
                <a:cxn ang="0">
                  <a:pos x="434" y="142"/>
                </a:cxn>
                <a:cxn ang="0">
                  <a:pos x="460" y="108"/>
                </a:cxn>
                <a:cxn ang="0">
                  <a:pos x="479" y="70"/>
                </a:cxn>
                <a:cxn ang="0">
                  <a:pos x="492" y="32"/>
                </a:cxn>
                <a:cxn ang="0">
                  <a:pos x="495" y="0"/>
                </a:cxn>
                <a:cxn ang="0">
                  <a:pos x="497" y="0"/>
                </a:cxn>
              </a:cxnLst>
              <a:rect l="txL" t="txT" r="txR" b="txB"/>
              <a:pathLst>
                <a:path w="580" h="798">
                  <a:moveTo>
                    <a:pt x="580" y="0"/>
                  </a:moveTo>
                  <a:lnTo>
                    <a:pt x="578" y="90"/>
                  </a:lnTo>
                  <a:lnTo>
                    <a:pt x="568" y="174"/>
                  </a:lnTo>
                  <a:lnTo>
                    <a:pt x="552" y="252"/>
                  </a:lnTo>
                  <a:lnTo>
                    <a:pt x="526" y="324"/>
                  </a:lnTo>
                  <a:lnTo>
                    <a:pt x="494" y="390"/>
                  </a:lnTo>
                  <a:lnTo>
                    <a:pt x="452" y="450"/>
                  </a:lnTo>
                  <a:lnTo>
                    <a:pt x="402" y="508"/>
                  </a:lnTo>
                  <a:lnTo>
                    <a:pt x="342" y="560"/>
                  </a:lnTo>
                  <a:lnTo>
                    <a:pt x="270" y="610"/>
                  </a:lnTo>
                  <a:lnTo>
                    <a:pt x="188" y="656"/>
                  </a:lnTo>
                  <a:lnTo>
                    <a:pt x="188" y="798"/>
                  </a:lnTo>
                  <a:lnTo>
                    <a:pt x="0" y="514"/>
                  </a:lnTo>
                  <a:lnTo>
                    <a:pt x="188" y="230"/>
                  </a:lnTo>
                  <a:lnTo>
                    <a:pt x="188" y="372"/>
                  </a:lnTo>
                  <a:lnTo>
                    <a:pt x="224" y="368"/>
                  </a:lnTo>
                  <a:lnTo>
                    <a:pt x="264" y="356"/>
                  </a:lnTo>
                  <a:lnTo>
                    <a:pt x="306" y="336"/>
                  </a:lnTo>
                  <a:lnTo>
                    <a:pt x="348" y="310"/>
                  </a:lnTo>
                  <a:lnTo>
                    <a:pt x="392" y="280"/>
                  </a:lnTo>
                  <a:lnTo>
                    <a:pt x="432" y="246"/>
                  </a:lnTo>
                  <a:lnTo>
                    <a:pt x="472" y="208"/>
                  </a:lnTo>
                  <a:lnTo>
                    <a:pt x="506" y="166"/>
                  </a:lnTo>
                  <a:lnTo>
                    <a:pt x="536" y="124"/>
                  </a:lnTo>
                  <a:lnTo>
                    <a:pt x="558" y="82"/>
                  </a:lnTo>
                  <a:lnTo>
                    <a:pt x="574" y="40"/>
                  </a:lnTo>
                  <a:lnTo>
                    <a:pt x="578" y="0"/>
                  </a:lnTo>
                  <a:lnTo>
                    <a:pt x="58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rgbClr val="FFBE9E"/>
                </a:gs>
              </a:gsLst>
              <a:lin ang="0" scaled="1"/>
              <a:tileRect/>
            </a:gradFill>
            <a:ln w="0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1206" name="组合 67605"/>
          <p:cNvGrpSpPr/>
          <p:nvPr/>
        </p:nvGrpSpPr>
        <p:grpSpPr>
          <a:xfrm>
            <a:off x="6738620" y="3018790"/>
            <a:ext cx="3929204" cy="2961057"/>
            <a:chOff x="3552" y="2142"/>
            <a:chExt cx="1482" cy="1680"/>
          </a:xfrm>
        </p:grpSpPr>
        <p:sp>
          <p:nvSpPr>
            <p:cNvPr id="51209" name="圆角矩形 67586"/>
            <p:cNvSpPr/>
            <p:nvPr/>
          </p:nvSpPr>
          <p:spPr>
            <a:xfrm>
              <a:off x="3552" y="2142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 eaLnBrk="0" hangingPunct="0"/>
              <a:endParaRPr lang="zh-CN" altLang="en-US" dirty="0"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10" name="文本框 67602"/>
            <p:cNvSpPr txBox="1"/>
            <p:nvPr/>
          </p:nvSpPr>
          <p:spPr>
            <a:xfrm>
              <a:off x="3562" y="2286"/>
              <a:ext cx="1472" cy="153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noAutofit/>
            </a:bodyPr>
            <a:p>
              <a:pPr algn="ctr" eaLnBrk="0" hangingPunct="0"/>
              <a:r>
                <a:rPr lang="zh-CN" altLang="zh-CN" sz="24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不随意运动</a:t>
              </a:r>
              <a:endPara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</a:pPr>
              <a:r>
                <a:rPr lang="en-US" altLang="zh-CN" sz="2000" dirty="0">
                  <a:latin typeface="Arial" panose="020B0604020202020204" pitchFamily="34" charset="0"/>
                  <a:ea typeface="宋体" panose="02010600030101010101" pitchFamily="2" charset="-122"/>
                </a:rPr>
                <a:t>  </a:t>
              </a:r>
              <a:r>
                <a: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r>
                <a: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</a:rPr>
                <a:t>随意肌不自主地收缩所发生的一些无目的的异常动作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</a:pPr>
              <a:endParaRPr lang="zh-CN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</a:pPr>
              <a:r>
                <a: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</a:rPr>
                <a:t>由锥体外系和小脑系完成</a:t>
              </a:r>
              <a:endParaRPr lang="en-US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1207" name="任意多边形 67591"/>
          <p:cNvSpPr/>
          <p:nvPr/>
        </p:nvSpPr>
        <p:spPr>
          <a:xfrm flipH="1">
            <a:off x="6980238" y="2462213"/>
            <a:ext cx="903287" cy="1241425"/>
          </a:xfrm>
          <a:custGeom>
            <a:avLst/>
            <a:gdLst>
              <a:gd name="txL" fmla="*/ 0 w 580"/>
              <a:gd name="txT" fmla="*/ 0 h 798"/>
              <a:gd name="txR" fmla="*/ 580 w 580"/>
              <a:gd name="txB" fmla="*/ 798 h 798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</a:cxnLst>
            <a:rect l="txL" t="txT" r="txR" b="tx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rgbClr val="C1CBE6"/>
              </a:gs>
            </a:gsLst>
            <a:lin ang="0" scaled="1"/>
            <a:tileRect/>
          </a:gradFill>
          <a:ln w="0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4656455" cy="93408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zh-CN" sz="2800">
                <a:ea typeface="宋体" panose="02010600030101010101" pitchFamily="2" charset="-122"/>
                <a:sym typeface="+mn-ea"/>
              </a:rPr>
              <a:t>二、运动功能检查</a:t>
            </a:r>
            <a:br>
              <a:rPr lang="zh-CN" altLang="zh-CN" sz="2800">
                <a:ea typeface="宋体" panose="02010600030101010101" pitchFamily="2" charset="-122"/>
                <a:sym typeface="+mn-ea"/>
              </a:rPr>
            </a:b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445135" y="1705610"/>
            <a:ext cx="1008380" cy="37452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不</a:t>
            </a:r>
            <a:endParaRPr kumimoji="0" lang="en-US" altLang="zh-CN" sz="4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随</a:t>
            </a:r>
            <a:endParaRPr kumimoji="0" lang="en-US" altLang="zh-CN" sz="4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意</a:t>
            </a:r>
            <a:endParaRPr kumimoji="0" lang="en-US" altLang="zh-CN" sz="4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运</a:t>
            </a:r>
            <a:endParaRPr kumimoji="0" lang="en-US" altLang="zh-CN" sz="4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动</a:t>
            </a: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2227" name="组合 66563"/>
          <p:cNvGrpSpPr>
            <a:grpSpLocks noGrp="1"/>
          </p:cNvGrpSpPr>
          <p:nvPr/>
        </p:nvGrpSpPr>
        <p:grpSpPr>
          <a:xfrm>
            <a:off x="1993265" y="1354455"/>
            <a:ext cx="6408420" cy="1439545"/>
            <a:chOff x="912" y="1008"/>
            <a:chExt cx="3984" cy="912"/>
          </a:xfrm>
        </p:grpSpPr>
        <p:sp>
          <p:nvSpPr>
            <p:cNvPr id="5" name="圆角矩形 66564"/>
            <p:cNvSpPr>
              <a:spLocks noChangeArrowheads="1"/>
            </p:cNvSpPr>
            <p:nvPr/>
          </p:nvSpPr>
          <p:spPr bwMode="auto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3F3F3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52249" name="组合 66565"/>
            <p:cNvGrpSpPr/>
            <p:nvPr/>
          </p:nvGrpSpPr>
          <p:grpSpPr>
            <a:xfrm>
              <a:off x="999" y="1092"/>
              <a:ext cx="768" cy="746"/>
              <a:chOff x="999" y="1092"/>
              <a:chExt cx="768" cy="746"/>
            </a:xfrm>
          </p:grpSpPr>
          <p:sp>
            <p:nvSpPr>
              <p:cNvPr id="52251" name="圆角矩形 66566"/>
              <p:cNvSpPr/>
              <p:nvPr/>
            </p:nvSpPr>
            <p:spPr>
              <a:xfrm>
                <a:off x="999" y="1092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267291"/>
                  </a:gs>
                </a:gsLst>
                <a:lin ang="5400000" scaled="1"/>
                <a:tileRect/>
              </a:gra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" name="任意多边形 66567"/>
              <p:cNvSpPr>
                <a:spLocks noChangeArrowheads="1"/>
              </p:cNvSpPr>
              <p:nvPr/>
            </p:nvSpPr>
            <p:spPr bwMode="auto">
              <a:xfrm>
                <a:off x="1047" y="1140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1CDE5"/>
                  </a:gs>
                  <a:gs pos="50000">
                    <a:schemeClr val="accent1">
                      <a:alpha val="0"/>
                    </a:schemeClr>
                  </a:gs>
                  <a:gs pos="100000">
                    <a:srgbClr val="91CDE5"/>
                  </a:gs>
                </a:gsLst>
                <a:lin ang="2700000" scaled="1"/>
              </a:gradFill>
              <a:ln w="0">
                <a:noFill/>
                <a:round/>
              </a:ln>
            </p:spPr>
            <p:txBody>
              <a:bodyPr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" name="文本框 66568"/>
              <p:cNvSpPr txBox="1"/>
              <p:nvPr/>
            </p:nvSpPr>
            <p:spPr>
              <a:xfrm>
                <a:off x="1096" y="1298"/>
                <a:ext cx="555" cy="3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zh-CN" sz="28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震颤</a:t>
                </a:r>
                <a:endParaRPr kumimoji="0" lang="zh-CN" altLang="zh-CN" sz="2800" kern="1200" cap="none" spc="0" normalizeH="0" baseline="0" noProof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2250" name="文本框 66569"/>
            <p:cNvSpPr txBox="1"/>
            <p:nvPr/>
          </p:nvSpPr>
          <p:spPr>
            <a:xfrm>
              <a:off x="1805" y="1076"/>
              <a:ext cx="2980" cy="76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>
                <a:lnSpc>
                  <a:spcPct val="150000"/>
                </a:lnSpc>
              </a:pPr>
              <a:r>
                <a: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</a:rPr>
                <a:t>是两组拮抗肌交替收缩所引起的一种肢体摆动动作</a:t>
              </a:r>
              <a:endParaRPr lang="zh-CN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2228" name="组合 66563"/>
          <p:cNvGrpSpPr/>
          <p:nvPr/>
        </p:nvGrpSpPr>
        <p:grpSpPr>
          <a:xfrm>
            <a:off x="2132965" y="3268345"/>
            <a:ext cx="6688373" cy="1439545"/>
            <a:chOff x="912" y="1008"/>
            <a:chExt cx="4112" cy="912"/>
          </a:xfrm>
        </p:grpSpPr>
        <p:sp>
          <p:nvSpPr>
            <p:cNvPr id="12" name="圆角矩形 66564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3F3F3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52241" name="组合 66565"/>
            <p:cNvGrpSpPr/>
            <p:nvPr/>
          </p:nvGrpSpPr>
          <p:grpSpPr>
            <a:xfrm>
              <a:off x="999" y="1092"/>
              <a:ext cx="778" cy="746"/>
              <a:chOff x="999" y="1092"/>
              <a:chExt cx="778" cy="746"/>
            </a:xfrm>
          </p:grpSpPr>
          <p:sp>
            <p:nvSpPr>
              <p:cNvPr id="52243" name="圆角矩形 66566"/>
              <p:cNvSpPr/>
              <p:nvPr>
                <p:custDataLst>
                  <p:tags r:id="rId3"/>
                </p:custDataLst>
              </p:nvPr>
            </p:nvSpPr>
            <p:spPr>
              <a:xfrm>
                <a:off x="999" y="1092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267291"/>
                  </a:gs>
                </a:gsLst>
                <a:lin ang="5400000" scaled="1"/>
                <a:tileRect/>
              </a:gra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" name="任意多边形 66567"/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1047" y="1140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1CDE5"/>
                  </a:gs>
                  <a:gs pos="50000">
                    <a:schemeClr val="accent1">
                      <a:alpha val="0"/>
                    </a:schemeClr>
                  </a:gs>
                  <a:gs pos="100000">
                    <a:srgbClr val="91CDE5"/>
                  </a:gs>
                </a:gsLst>
                <a:lin ang="2700000" scaled="1"/>
              </a:gradFill>
              <a:ln w="0">
                <a:noFill/>
                <a:round/>
              </a:ln>
            </p:spPr>
            <p:txBody>
              <a:bodyPr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文本框 66568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1001" y="1190"/>
                <a:ext cx="776" cy="6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zh-CN" sz="28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舞蹈样</a:t>
                </a:r>
                <a:endParaRPr kumimoji="0" lang="en-US" altLang="zh-CN" sz="2800" kern="1200" cap="none" spc="0" normalizeH="0" baseline="0" noProof="0"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zh-CN" sz="28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动作</a:t>
                </a:r>
                <a:endParaRPr kumimoji="0" lang="zh-CN" altLang="zh-CN" sz="2800" kern="1200" cap="none" spc="0" normalizeH="0" baseline="0" noProof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2242" name="文本框 66569"/>
            <p:cNvSpPr txBox="1"/>
            <p:nvPr>
              <p:custDataLst>
                <p:tags r:id="rId6"/>
              </p:custDataLst>
            </p:nvPr>
          </p:nvSpPr>
          <p:spPr>
            <a:xfrm>
              <a:off x="1786" y="1031"/>
              <a:ext cx="3238" cy="76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>
                <a:lnSpc>
                  <a:spcPct val="150000"/>
                </a:lnSpc>
              </a:pPr>
              <a:r>
                <a: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</a:rPr>
                <a:t>为面部肌肉及肢体的一种快速、不规则、无目的、不对称的不自主运动</a:t>
              </a:r>
              <a:endParaRPr lang="zh-CN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2229" name="组合 66563"/>
          <p:cNvGrpSpPr/>
          <p:nvPr>
            <p:custDataLst>
              <p:tags r:id="rId7"/>
            </p:custDataLst>
          </p:nvPr>
        </p:nvGrpSpPr>
        <p:grpSpPr>
          <a:xfrm>
            <a:off x="2132965" y="5182235"/>
            <a:ext cx="6496440" cy="1366520"/>
            <a:chOff x="912" y="1008"/>
            <a:chExt cx="3994" cy="912"/>
          </a:xfrm>
        </p:grpSpPr>
        <p:sp>
          <p:nvSpPr>
            <p:cNvPr id="19" name="圆角矩形 66564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3F3F3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52233" name="组合 66565"/>
            <p:cNvGrpSpPr/>
            <p:nvPr/>
          </p:nvGrpSpPr>
          <p:grpSpPr>
            <a:xfrm>
              <a:off x="999" y="1092"/>
              <a:ext cx="787" cy="746"/>
              <a:chOff x="999" y="1092"/>
              <a:chExt cx="787" cy="746"/>
            </a:xfrm>
          </p:grpSpPr>
          <p:sp>
            <p:nvSpPr>
              <p:cNvPr id="52235" name="圆角矩形 66566"/>
              <p:cNvSpPr/>
              <p:nvPr>
                <p:custDataLst>
                  <p:tags r:id="rId9"/>
                </p:custDataLst>
              </p:nvPr>
            </p:nvSpPr>
            <p:spPr>
              <a:xfrm>
                <a:off x="999" y="1092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267291"/>
                  </a:gs>
                </a:gsLst>
                <a:lin ang="5400000" scaled="1"/>
                <a:tileRect/>
              </a:gra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" name="任意多边形 66567"/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1047" y="1140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1CDE5"/>
                  </a:gs>
                  <a:gs pos="50000">
                    <a:schemeClr val="accent1">
                      <a:alpha val="0"/>
                    </a:schemeClr>
                  </a:gs>
                  <a:gs pos="100000">
                    <a:srgbClr val="91CDE5"/>
                  </a:gs>
                </a:gsLst>
                <a:lin ang="2700000" scaled="1"/>
              </a:gradFill>
              <a:ln w="0">
                <a:noFill/>
                <a:round/>
              </a:ln>
            </p:spPr>
            <p:txBody>
              <a:bodyPr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" name="文本框 66568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1002" y="1152"/>
                <a:ext cx="784" cy="63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zh-CN" sz="28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手足</a:t>
                </a:r>
                <a:endParaRPr kumimoji="0" lang="en-US" altLang="zh-CN" sz="2800" kern="1200" cap="none" spc="0" normalizeH="0" baseline="0" noProof="0"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zh-CN" sz="28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徐动症</a:t>
                </a:r>
                <a:endParaRPr kumimoji="0" lang="zh-CN" altLang="zh-CN" sz="2800" kern="1200" cap="none" spc="0" normalizeH="0" baseline="0" noProof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2234" name="文本框 66569"/>
            <p:cNvSpPr txBox="1"/>
            <p:nvPr>
              <p:custDataLst>
                <p:tags r:id="rId12"/>
              </p:custDataLst>
            </p:nvPr>
          </p:nvSpPr>
          <p:spPr>
            <a:xfrm>
              <a:off x="1777" y="1039"/>
              <a:ext cx="3129" cy="80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>
                <a:lnSpc>
                  <a:spcPct val="150000"/>
                </a:lnSpc>
              </a:pPr>
              <a:r>
                <a: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</a:rPr>
                <a:t>为手指或足趾一种缓慢持续的伸展扭曲动作</a:t>
              </a:r>
              <a:endParaRPr lang="zh-CN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4656455" cy="93408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zh-CN" sz="2800">
                <a:ea typeface="宋体" panose="02010600030101010101" pitchFamily="2" charset="-122"/>
                <a:sym typeface="+mn-ea"/>
              </a:rPr>
              <a:t>二、运动功能检查</a:t>
            </a:r>
            <a:br>
              <a:rPr lang="zh-CN" altLang="zh-CN" sz="2800">
                <a:ea typeface="宋体" panose="02010600030101010101" pitchFamily="2" charset="-122"/>
                <a:sym typeface="+mn-ea"/>
              </a:rPr>
            </a:b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53251" name="组合 68632"/>
          <p:cNvGrpSpPr/>
          <p:nvPr/>
        </p:nvGrpSpPr>
        <p:grpSpPr>
          <a:xfrm>
            <a:off x="1339850" y="974725"/>
            <a:ext cx="9629140" cy="5593080"/>
            <a:chOff x="877" y="1248"/>
            <a:chExt cx="4211" cy="2448"/>
          </a:xfrm>
        </p:grpSpPr>
        <p:sp>
          <p:nvSpPr>
            <p:cNvPr id="53253" name="任意多边形 68611"/>
            <p:cNvSpPr>
              <a:spLocks noEditPoints="1"/>
            </p:cNvSpPr>
            <p:nvPr/>
          </p:nvSpPr>
          <p:spPr>
            <a:xfrm rot="-1358056">
              <a:off x="877" y="1717"/>
              <a:ext cx="3839" cy="1527"/>
            </a:xfrm>
            <a:custGeom>
              <a:avLst/>
              <a:gdLst>
                <a:gd name="txL" fmla="*/ 0 w 4040"/>
                <a:gd name="txT" fmla="*/ 0 h 1888"/>
                <a:gd name="txR" fmla="*/ 4040 w 4040"/>
                <a:gd name="txB" fmla="*/ 1888 h 1888"/>
              </a:gdLst>
              <a:ahLst/>
              <a:cxnLst>
                <a:cxn ang="0">
                  <a:pos x="1125" y="2"/>
                </a:cxn>
                <a:cxn ang="0">
                  <a:pos x="821" y="14"/>
                </a:cxn>
                <a:cxn ang="0">
                  <a:pos x="551" y="33"/>
                </a:cxn>
                <a:cxn ang="0">
                  <a:pos x="322" y="61"/>
                </a:cxn>
                <a:cxn ang="0">
                  <a:pos x="150" y="93"/>
                </a:cxn>
                <a:cxn ang="0">
                  <a:pos x="39" y="132"/>
                </a:cxn>
                <a:cxn ang="0">
                  <a:pos x="0" y="173"/>
                </a:cxn>
                <a:cxn ang="0">
                  <a:pos x="39" y="214"/>
                </a:cxn>
                <a:cxn ang="0">
                  <a:pos x="150" y="252"/>
                </a:cxn>
                <a:cxn ang="0">
                  <a:pos x="322" y="286"/>
                </a:cxn>
                <a:cxn ang="0">
                  <a:pos x="551" y="312"/>
                </a:cxn>
                <a:cxn ang="0">
                  <a:pos x="821" y="332"/>
                </a:cxn>
                <a:cxn ang="0">
                  <a:pos x="1125" y="344"/>
                </a:cxn>
                <a:cxn ang="0">
                  <a:pos x="1454" y="345"/>
                </a:cxn>
                <a:cxn ang="0">
                  <a:pos x="1768" y="337"/>
                </a:cxn>
                <a:cxn ang="0">
                  <a:pos x="2050" y="319"/>
                </a:cxn>
                <a:cxn ang="0">
                  <a:pos x="2292" y="295"/>
                </a:cxn>
                <a:cxn ang="0">
                  <a:pos x="2484" y="264"/>
                </a:cxn>
                <a:cxn ang="0">
                  <a:pos x="2618" y="227"/>
                </a:cxn>
                <a:cxn ang="0">
                  <a:pos x="2682" y="187"/>
                </a:cxn>
                <a:cxn ang="0">
                  <a:pos x="2668" y="145"/>
                </a:cxn>
                <a:cxn ang="0">
                  <a:pos x="2581" y="106"/>
                </a:cxn>
                <a:cxn ang="0">
                  <a:pos x="2425" y="70"/>
                </a:cxn>
                <a:cxn ang="0">
                  <a:pos x="2216" y="42"/>
                </a:cxn>
                <a:cxn ang="0">
                  <a:pos x="1959" y="19"/>
                </a:cxn>
                <a:cxn ang="0">
                  <a:pos x="1665" y="5"/>
                </a:cxn>
                <a:cxn ang="0">
                  <a:pos x="1343" y="0"/>
                </a:cxn>
                <a:cxn ang="0">
                  <a:pos x="1067" y="318"/>
                </a:cxn>
                <a:cxn ang="0">
                  <a:pos x="774" y="307"/>
                </a:cxn>
                <a:cxn ang="0">
                  <a:pos x="516" y="289"/>
                </a:cxn>
                <a:cxn ang="0">
                  <a:pos x="302" y="263"/>
                </a:cxn>
                <a:cxn ang="0">
                  <a:pos x="148" y="231"/>
                </a:cxn>
                <a:cxn ang="0">
                  <a:pos x="59" y="197"/>
                </a:cxn>
                <a:cxn ang="0">
                  <a:pos x="46" y="159"/>
                </a:cxn>
                <a:cxn ang="0">
                  <a:pos x="111" y="121"/>
                </a:cxn>
                <a:cxn ang="0">
                  <a:pos x="245" y="89"/>
                </a:cxn>
                <a:cxn ang="0">
                  <a:pos x="440" y="61"/>
                </a:cxn>
                <a:cxn ang="0">
                  <a:pos x="682" y="40"/>
                </a:cxn>
                <a:cxn ang="0">
                  <a:pos x="967" y="27"/>
                </a:cxn>
                <a:cxn ang="0">
                  <a:pos x="1278" y="22"/>
                </a:cxn>
                <a:cxn ang="0">
                  <a:pos x="1591" y="27"/>
                </a:cxn>
                <a:cxn ang="0">
                  <a:pos x="1874" y="40"/>
                </a:cxn>
                <a:cxn ang="0">
                  <a:pos x="2116" y="61"/>
                </a:cxn>
                <a:cxn ang="0">
                  <a:pos x="2312" y="89"/>
                </a:cxn>
                <a:cxn ang="0">
                  <a:pos x="2447" y="121"/>
                </a:cxn>
                <a:cxn ang="0">
                  <a:pos x="2512" y="159"/>
                </a:cxn>
                <a:cxn ang="0">
                  <a:pos x="2498" y="197"/>
                </a:cxn>
                <a:cxn ang="0">
                  <a:pos x="2407" y="231"/>
                </a:cxn>
                <a:cxn ang="0">
                  <a:pos x="2252" y="263"/>
                </a:cxn>
                <a:cxn ang="0">
                  <a:pos x="2041" y="289"/>
                </a:cxn>
                <a:cxn ang="0">
                  <a:pos x="1784" y="307"/>
                </a:cxn>
                <a:cxn ang="0">
                  <a:pos x="1489" y="318"/>
                </a:cxn>
              </a:cxnLst>
              <a:rect l="txL" t="txT" r="txR" b="tx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rgbClr val="E8E8E8">
                    <a:alpha val="35999"/>
                  </a:srgbClr>
                </a:gs>
                <a:gs pos="100000">
                  <a:schemeClr val="bg2"/>
                </a:gs>
              </a:gsLst>
              <a:lin ang="0" scaled="1"/>
              <a:tileRect/>
            </a:gradFill>
            <a:ln w="0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54" name="椭圆 68612"/>
            <p:cNvSpPr/>
            <p:nvPr/>
          </p:nvSpPr>
          <p:spPr>
            <a:xfrm rot="-1543677">
              <a:off x="2736" y="1680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55" name="椭圆 68613"/>
            <p:cNvSpPr/>
            <p:nvPr/>
          </p:nvSpPr>
          <p:spPr>
            <a:xfrm rot="-1543677">
              <a:off x="4416" y="1776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56" name="椭圆 68614"/>
            <p:cNvSpPr/>
            <p:nvPr/>
          </p:nvSpPr>
          <p:spPr>
            <a:xfrm rot="-1543677">
              <a:off x="1824" y="3456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57" name="椭圆 68615"/>
            <p:cNvSpPr/>
            <p:nvPr/>
          </p:nvSpPr>
          <p:spPr>
            <a:xfrm rot="-1543677">
              <a:off x="3456" y="3072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58" name="椭圆 68616"/>
            <p:cNvSpPr/>
            <p:nvPr/>
          </p:nvSpPr>
          <p:spPr>
            <a:xfrm rot="-1543677">
              <a:off x="1296" y="2544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59" name="椭圆 68617"/>
            <p:cNvSpPr/>
            <p:nvPr/>
          </p:nvSpPr>
          <p:spPr>
            <a:xfrm>
              <a:off x="2407" y="1248"/>
              <a:ext cx="720" cy="694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141F3D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 anchorCtr="0"/>
            <a:p>
              <a:pPr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60" name="椭圆 68618"/>
            <p:cNvSpPr/>
            <p:nvPr/>
          </p:nvSpPr>
          <p:spPr>
            <a:xfrm>
              <a:off x="999" y="2078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113341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 anchorCtr="0"/>
            <a:p>
              <a:pPr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61" name="椭圆 68619"/>
            <p:cNvSpPr/>
            <p:nvPr/>
          </p:nvSpPr>
          <p:spPr>
            <a:xfrm>
              <a:off x="1493" y="3002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5B3724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 anchorCtr="0"/>
            <a:p>
              <a:pPr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62" name="椭圆 68620"/>
            <p:cNvSpPr/>
            <p:nvPr/>
          </p:nvSpPr>
          <p:spPr>
            <a:xfrm>
              <a:off x="3048" y="2659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404040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 anchorCtr="0"/>
            <a:p>
              <a:pPr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63" name="椭圆 68621"/>
            <p:cNvSpPr/>
            <p:nvPr/>
          </p:nvSpPr>
          <p:spPr>
            <a:xfrm>
              <a:off x="4072" y="1372"/>
              <a:ext cx="680" cy="695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rgbClr val="232335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 anchorCtr="0"/>
            <a:p>
              <a:pPr algn="ctr"/>
              <a:endParaRPr lang="zh-CN" altLang="en-US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64" name="文本框 68622"/>
            <p:cNvSpPr txBox="1"/>
            <p:nvPr/>
          </p:nvSpPr>
          <p:spPr>
            <a:xfrm>
              <a:off x="1026" y="2309"/>
              <a:ext cx="627" cy="1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/>
              <a:r>
                <a:rPr lang="zh-CN" altLang="zh-CN" sz="20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指鼻试验</a:t>
              </a:r>
              <a:endParaRPr lang="en-US" altLang="zh-CN" sz="20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65" name="文本框 68623"/>
            <p:cNvSpPr txBox="1"/>
            <p:nvPr/>
          </p:nvSpPr>
          <p:spPr>
            <a:xfrm>
              <a:off x="2442" y="1452"/>
              <a:ext cx="627" cy="1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/>
              <a:r>
                <a:rPr lang="zh-CN" altLang="zh-CN" sz="20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对指试验</a:t>
              </a:r>
              <a:endParaRPr lang="en-US" altLang="zh-CN" sz="20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66" name="文本框 68624"/>
            <p:cNvSpPr txBox="1"/>
            <p:nvPr/>
          </p:nvSpPr>
          <p:spPr>
            <a:xfrm>
              <a:off x="4119" y="1534"/>
              <a:ext cx="627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/>
              <a:r>
                <a:rPr lang="zh-CN" altLang="zh-CN" sz="20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快速轮替</a:t>
              </a:r>
              <a:endPara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r>
                <a:rPr lang="en-US" altLang="zh-CN" sz="20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   </a:t>
              </a:r>
              <a:r>
                <a:rPr lang="zh-CN" altLang="zh-CN" sz="20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动作</a:t>
              </a:r>
              <a:endParaRPr lang="en-US" altLang="zh-CN" sz="20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67" name="文本框 68625"/>
            <p:cNvSpPr txBox="1"/>
            <p:nvPr/>
          </p:nvSpPr>
          <p:spPr>
            <a:xfrm>
              <a:off x="3113" y="2798"/>
              <a:ext cx="582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/>
              <a:r>
                <a:rPr lang="zh-CN" altLang="zh-CN" sz="20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跟</a:t>
              </a:r>
              <a:r>
                <a:rPr lang="en-US" altLang="zh-CN" sz="20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</a:t>
              </a:r>
              <a:r>
                <a:rPr lang="zh-CN" altLang="zh-CN" sz="20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膝</a:t>
              </a:r>
              <a:r>
                <a:rPr lang="en-US" altLang="zh-CN" sz="20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</a:t>
              </a:r>
              <a:r>
                <a:rPr lang="zh-CN" altLang="zh-CN" sz="20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胫</a:t>
              </a:r>
              <a:endPara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r>
                <a:rPr lang="en-US" altLang="zh-CN" sz="20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   </a:t>
              </a:r>
              <a:r>
                <a:rPr lang="zh-CN" altLang="zh-CN" sz="20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试验 </a:t>
              </a:r>
              <a:endParaRPr lang="en-US" altLang="zh-CN" sz="20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68" name="文本框 68626"/>
            <p:cNvSpPr txBox="1"/>
            <p:nvPr/>
          </p:nvSpPr>
          <p:spPr>
            <a:xfrm>
              <a:off x="1473" y="3206"/>
              <a:ext cx="796" cy="1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/>
              <a:r>
                <a:rPr lang="zh-CN" altLang="zh-CN" sz="20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闭目难立征 </a:t>
              </a:r>
              <a:endParaRPr lang="en-US" altLang="zh-CN" sz="20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69" name="文本框 68627"/>
            <p:cNvSpPr txBox="1"/>
            <p:nvPr/>
          </p:nvSpPr>
          <p:spPr>
            <a:xfrm>
              <a:off x="2107" y="2268"/>
              <a:ext cx="1452" cy="22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 eaLnBrk="0" hangingPunct="0"/>
              <a:r>
                <a:rPr lang="zh-CN" altLang="zh-CN" sz="28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共济运动 </a:t>
              </a:r>
              <a:endPara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465645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zh-CN" sz="2800" b="1" spc="0" noProof="0">
                <a:ea typeface="宋体" panose="02010600030101010101" pitchFamily="2" charset="-122"/>
                <a:cs typeface="+mj-cs"/>
                <a:sym typeface="+mn-ea"/>
              </a:rPr>
              <a:t>三、感觉功能检查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54275" name="组合 66563"/>
          <p:cNvGrpSpPr/>
          <p:nvPr/>
        </p:nvGrpSpPr>
        <p:grpSpPr>
          <a:xfrm>
            <a:off x="1657350" y="1166495"/>
            <a:ext cx="5893487" cy="1688857"/>
            <a:chOff x="912" y="1008"/>
            <a:chExt cx="3984" cy="1183"/>
          </a:xfrm>
        </p:grpSpPr>
        <p:sp>
          <p:nvSpPr>
            <p:cNvPr id="9219" name="圆角矩形 66564"/>
            <p:cNvSpPr>
              <a:spLocks noChangeArrowheads="1"/>
            </p:cNvSpPr>
            <p:nvPr/>
          </p:nvSpPr>
          <p:spPr bwMode="auto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3F3F3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54292" name="组合 66565"/>
            <p:cNvGrpSpPr/>
            <p:nvPr/>
          </p:nvGrpSpPr>
          <p:grpSpPr>
            <a:xfrm>
              <a:off x="977" y="1092"/>
              <a:ext cx="1069" cy="746"/>
              <a:chOff x="977" y="1092"/>
              <a:chExt cx="1069" cy="746"/>
            </a:xfrm>
          </p:grpSpPr>
          <p:sp>
            <p:nvSpPr>
              <p:cNvPr id="54294" name="圆角矩形 66566"/>
              <p:cNvSpPr/>
              <p:nvPr/>
            </p:nvSpPr>
            <p:spPr>
              <a:xfrm>
                <a:off x="999" y="1092"/>
                <a:ext cx="1002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267291"/>
                  </a:gs>
                </a:gsLst>
                <a:lin ang="5400000" scaled="1"/>
                <a:tileRect/>
              </a:gra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222" name="任意多边形 66567"/>
              <p:cNvSpPr>
                <a:spLocks noChangeArrowheads="1"/>
              </p:cNvSpPr>
              <p:nvPr/>
            </p:nvSpPr>
            <p:spPr bwMode="auto">
              <a:xfrm>
                <a:off x="1047" y="1140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1CDE5"/>
                  </a:gs>
                  <a:gs pos="50000">
                    <a:schemeClr val="accent1">
                      <a:alpha val="0"/>
                    </a:schemeClr>
                  </a:gs>
                  <a:gs pos="100000">
                    <a:srgbClr val="91CDE5"/>
                  </a:gs>
                </a:gsLst>
                <a:lin ang="2700000" scaled="1"/>
              </a:gradFill>
              <a:ln w="0">
                <a:noFill/>
                <a:round/>
              </a:ln>
            </p:spPr>
            <p:txBody>
              <a:bodyPr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6569" name="文本框 66568"/>
              <p:cNvSpPr txBox="1"/>
              <p:nvPr/>
            </p:nvSpPr>
            <p:spPr>
              <a:xfrm>
                <a:off x="977" y="1288"/>
                <a:ext cx="1069" cy="36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8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浅感觉</a:t>
                </a:r>
                <a:endParaRPr kumimoji="0" lang="zh-CN" altLang="zh-CN" sz="2800" kern="1200" cap="none" spc="0" normalizeH="0" baseline="0" noProof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4293" name="文本框 66569"/>
            <p:cNvSpPr txBox="1"/>
            <p:nvPr/>
          </p:nvSpPr>
          <p:spPr>
            <a:xfrm>
              <a:off x="2089" y="1092"/>
              <a:ext cx="2251" cy="10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痛觉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触觉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温度觉 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endParaRPr lang="en-US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4276" name="组合 66570"/>
          <p:cNvGrpSpPr/>
          <p:nvPr/>
        </p:nvGrpSpPr>
        <p:grpSpPr>
          <a:xfrm>
            <a:off x="1683385" y="2919730"/>
            <a:ext cx="6116009" cy="1313169"/>
            <a:chOff x="912" y="2016"/>
            <a:chExt cx="4153" cy="920"/>
          </a:xfrm>
        </p:grpSpPr>
        <p:sp>
          <p:nvSpPr>
            <p:cNvPr id="9226" name="圆角矩形 66571"/>
            <p:cNvSpPr>
              <a:spLocks noChangeArrowheads="1"/>
            </p:cNvSpPr>
            <p:nvPr/>
          </p:nvSpPr>
          <p:spPr bwMode="auto">
            <a:xfrm>
              <a:off x="912" y="201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2F2F2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54286" name="组合 66572"/>
            <p:cNvGrpSpPr/>
            <p:nvPr/>
          </p:nvGrpSpPr>
          <p:grpSpPr>
            <a:xfrm>
              <a:off x="1009" y="2100"/>
              <a:ext cx="1067" cy="746"/>
              <a:chOff x="1009" y="2100"/>
              <a:chExt cx="1067" cy="746"/>
            </a:xfrm>
          </p:grpSpPr>
          <p:sp>
            <p:nvSpPr>
              <p:cNvPr id="54288" name="圆角矩形 66573"/>
              <p:cNvSpPr/>
              <p:nvPr/>
            </p:nvSpPr>
            <p:spPr>
              <a:xfrm>
                <a:off x="1009" y="2100"/>
                <a:ext cx="1067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7187C6"/>
                  </a:gs>
                  <a:gs pos="100000">
                    <a:schemeClr val="hlink"/>
                  </a:gs>
                </a:gsLst>
                <a:lin ang="5400000" scaled="1"/>
                <a:tileRect/>
              </a:gra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4289" name="任意多边形 66574"/>
              <p:cNvSpPr/>
              <p:nvPr/>
            </p:nvSpPr>
            <p:spPr>
              <a:xfrm>
                <a:off x="1047" y="2148"/>
                <a:ext cx="383" cy="373"/>
              </a:xfrm>
              <a:custGeom>
                <a:avLst/>
                <a:gdLst>
                  <a:gd name="txL" fmla="*/ 0 w 596"/>
                  <a:gd name="txT" fmla="*/ 0 h 598"/>
                  <a:gd name="txR" fmla="*/ 596 w 596"/>
                  <a:gd name="txB" fmla="*/ 598 h 598"/>
                </a:gdLst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0" y="14"/>
                  </a:cxn>
                  <a:cxn ang="0">
                    <a:pos x="4" y="4"/>
                  </a:cxn>
                  <a:cxn ang="0">
                    <a:pos x="17" y="0"/>
                  </a:cxn>
                  <a:cxn ang="0">
                    <a:pos x="3" y="0"/>
                  </a:cxn>
                </a:cxnLst>
                <a:rect l="txL" t="txT" r="txR" b="tx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CB9DE"/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  <a:tileRect/>
              </a:gradFill>
              <a:ln w="0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6576" name="文本框 66575"/>
              <p:cNvSpPr txBox="1"/>
              <p:nvPr/>
            </p:nvSpPr>
            <p:spPr>
              <a:xfrm>
                <a:off x="1009" y="2266"/>
                <a:ext cx="1051" cy="36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8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深感觉</a:t>
                </a:r>
                <a:endParaRPr kumimoji="0" lang="zh-CN" altLang="zh-CN" sz="2800" kern="1200" cap="none" spc="0" normalizeH="0" baseline="0" noProof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4287" name="文本框 66576"/>
            <p:cNvSpPr txBox="1"/>
            <p:nvPr/>
          </p:nvSpPr>
          <p:spPr>
            <a:xfrm>
              <a:off x="2137" y="2096"/>
              <a:ext cx="2928" cy="84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运动觉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位置觉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震动觉 </a:t>
              </a:r>
              <a:endPara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4277" name="组合 66577"/>
          <p:cNvGrpSpPr/>
          <p:nvPr/>
        </p:nvGrpSpPr>
        <p:grpSpPr>
          <a:xfrm>
            <a:off x="1724660" y="4711700"/>
            <a:ext cx="6034405" cy="1568662"/>
            <a:chOff x="686" y="3012"/>
            <a:chExt cx="4137" cy="943"/>
          </a:xfrm>
        </p:grpSpPr>
        <p:sp>
          <p:nvSpPr>
            <p:cNvPr id="9233" name="圆角矩形 66578"/>
            <p:cNvSpPr>
              <a:spLocks noChangeArrowheads="1"/>
            </p:cNvSpPr>
            <p:nvPr/>
          </p:nvSpPr>
          <p:spPr bwMode="auto">
            <a:xfrm>
              <a:off x="686" y="3017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EEEEEE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1" dir="2928847" algn="ctr" rotWithShape="0">
                <a:srgbClr val="000000">
                  <a:alpha val="50000"/>
                </a:srgbClr>
              </a:outerShdw>
            </a:effectLst>
          </p:spPr>
          <p:txBody>
            <a:bodyPr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54280" name="组合 66579"/>
            <p:cNvGrpSpPr/>
            <p:nvPr/>
          </p:nvGrpSpPr>
          <p:grpSpPr>
            <a:xfrm>
              <a:off x="686" y="3120"/>
              <a:ext cx="1101" cy="746"/>
              <a:chOff x="686" y="3120"/>
              <a:chExt cx="1101" cy="746"/>
            </a:xfrm>
          </p:grpSpPr>
          <p:sp>
            <p:nvSpPr>
              <p:cNvPr id="54282" name="圆角矩形 66580"/>
              <p:cNvSpPr/>
              <p:nvPr/>
            </p:nvSpPr>
            <p:spPr>
              <a:xfrm>
                <a:off x="735" y="3120"/>
                <a:ext cx="1032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9E9EBE"/>
                  </a:gs>
                  <a:gs pos="100000">
                    <a:schemeClr val="folHlink"/>
                  </a:gs>
                </a:gsLst>
                <a:lin ang="5400000" scaled="1"/>
                <a:tileRect/>
              </a:gra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4283" name="任意多边形 66581"/>
              <p:cNvSpPr/>
              <p:nvPr/>
            </p:nvSpPr>
            <p:spPr>
              <a:xfrm>
                <a:off x="1047" y="3168"/>
                <a:ext cx="383" cy="373"/>
              </a:xfrm>
              <a:custGeom>
                <a:avLst/>
                <a:gdLst>
                  <a:gd name="txL" fmla="*/ 0 w 596"/>
                  <a:gd name="txT" fmla="*/ 0 h 598"/>
                  <a:gd name="txR" fmla="*/ 596 w 596"/>
                  <a:gd name="txB" fmla="*/ 598 h 598"/>
                </a:gdLst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0" y="14"/>
                  </a:cxn>
                  <a:cxn ang="0">
                    <a:pos x="4" y="4"/>
                  </a:cxn>
                  <a:cxn ang="0">
                    <a:pos x="17" y="0"/>
                  </a:cxn>
                  <a:cxn ang="0">
                    <a:pos x="3" y="0"/>
                  </a:cxn>
                </a:cxnLst>
                <a:rect l="txL" t="txT" r="txR" b="tx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5B5CD"/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  <a:tileRect/>
              </a:gradFill>
              <a:ln w="0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6583" name="文本框 66582"/>
              <p:cNvSpPr txBox="1"/>
              <p:nvPr/>
            </p:nvSpPr>
            <p:spPr>
              <a:xfrm>
                <a:off x="686" y="3317"/>
                <a:ext cx="1101" cy="3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800" kern="1200" cap="none" spc="0" normalizeH="0" baseline="0" noProof="0"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复合感觉</a:t>
                </a:r>
                <a:endParaRPr kumimoji="0" lang="zh-CN" altLang="zh-CN" sz="2800" kern="1200" cap="none" spc="0" normalizeH="0" baseline="0" noProof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4281" name="文本框 66583"/>
            <p:cNvSpPr txBox="1"/>
            <p:nvPr/>
          </p:nvSpPr>
          <p:spPr>
            <a:xfrm>
              <a:off x="1895" y="3012"/>
              <a:ext cx="2928" cy="94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皮肤定位觉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两点辨别觉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体表图形觉</a:t>
              </a:r>
              <a:endParaRPr lang="en-US" altLang="zh-CN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实体觉</a:t>
              </a:r>
              <a:endPara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" name="任意多边形 68611"/>
          <p:cNvSpPr>
            <a:spLocks noEditPoints="1"/>
          </p:cNvSpPr>
          <p:nvPr>
            <p:custDataLst>
              <p:tags r:id="rId1"/>
            </p:custDataLst>
          </p:nvPr>
        </p:nvSpPr>
        <p:spPr>
          <a:xfrm rot="20721941">
            <a:off x="2660650" y="1878965"/>
            <a:ext cx="6517005" cy="3378200"/>
          </a:xfrm>
          <a:custGeom>
            <a:avLst/>
            <a:gdLst>
              <a:gd name="txL" fmla="*/ 0 w 4040"/>
              <a:gd name="txT" fmla="*/ 0 h 1888"/>
              <a:gd name="txR" fmla="*/ 4040 w 4040"/>
              <a:gd name="txB" fmla="*/ 1888 h 1888"/>
            </a:gdLst>
            <a:ahLst/>
            <a:cxnLst>
              <a:cxn ang="0">
                <a:pos x="1125" y="2"/>
              </a:cxn>
              <a:cxn ang="0">
                <a:pos x="821" y="14"/>
              </a:cxn>
              <a:cxn ang="0">
                <a:pos x="551" y="33"/>
              </a:cxn>
              <a:cxn ang="0">
                <a:pos x="322" y="61"/>
              </a:cxn>
              <a:cxn ang="0">
                <a:pos x="150" y="93"/>
              </a:cxn>
              <a:cxn ang="0">
                <a:pos x="39" y="132"/>
              </a:cxn>
              <a:cxn ang="0">
                <a:pos x="0" y="173"/>
              </a:cxn>
              <a:cxn ang="0">
                <a:pos x="39" y="214"/>
              </a:cxn>
              <a:cxn ang="0">
                <a:pos x="150" y="252"/>
              </a:cxn>
              <a:cxn ang="0">
                <a:pos x="322" y="286"/>
              </a:cxn>
              <a:cxn ang="0">
                <a:pos x="551" y="312"/>
              </a:cxn>
              <a:cxn ang="0">
                <a:pos x="821" y="332"/>
              </a:cxn>
              <a:cxn ang="0">
                <a:pos x="1125" y="344"/>
              </a:cxn>
              <a:cxn ang="0">
                <a:pos x="1454" y="345"/>
              </a:cxn>
              <a:cxn ang="0">
                <a:pos x="1768" y="337"/>
              </a:cxn>
              <a:cxn ang="0">
                <a:pos x="2050" y="319"/>
              </a:cxn>
              <a:cxn ang="0">
                <a:pos x="2292" y="295"/>
              </a:cxn>
              <a:cxn ang="0">
                <a:pos x="2484" y="264"/>
              </a:cxn>
              <a:cxn ang="0">
                <a:pos x="2618" y="227"/>
              </a:cxn>
              <a:cxn ang="0">
                <a:pos x="2682" y="187"/>
              </a:cxn>
              <a:cxn ang="0">
                <a:pos x="2668" y="145"/>
              </a:cxn>
              <a:cxn ang="0">
                <a:pos x="2581" y="106"/>
              </a:cxn>
              <a:cxn ang="0">
                <a:pos x="2425" y="70"/>
              </a:cxn>
              <a:cxn ang="0">
                <a:pos x="2216" y="42"/>
              </a:cxn>
              <a:cxn ang="0">
                <a:pos x="1959" y="19"/>
              </a:cxn>
              <a:cxn ang="0">
                <a:pos x="1665" y="5"/>
              </a:cxn>
              <a:cxn ang="0">
                <a:pos x="1343" y="0"/>
              </a:cxn>
              <a:cxn ang="0">
                <a:pos x="1067" y="318"/>
              </a:cxn>
              <a:cxn ang="0">
                <a:pos x="774" y="307"/>
              </a:cxn>
              <a:cxn ang="0">
                <a:pos x="516" y="289"/>
              </a:cxn>
              <a:cxn ang="0">
                <a:pos x="302" y="263"/>
              </a:cxn>
              <a:cxn ang="0">
                <a:pos x="148" y="231"/>
              </a:cxn>
              <a:cxn ang="0">
                <a:pos x="59" y="197"/>
              </a:cxn>
              <a:cxn ang="0">
                <a:pos x="46" y="159"/>
              </a:cxn>
              <a:cxn ang="0">
                <a:pos x="111" y="121"/>
              </a:cxn>
              <a:cxn ang="0">
                <a:pos x="245" y="89"/>
              </a:cxn>
              <a:cxn ang="0">
                <a:pos x="440" y="61"/>
              </a:cxn>
              <a:cxn ang="0">
                <a:pos x="682" y="40"/>
              </a:cxn>
              <a:cxn ang="0">
                <a:pos x="967" y="27"/>
              </a:cxn>
              <a:cxn ang="0">
                <a:pos x="1278" y="22"/>
              </a:cxn>
              <a:cxn ang="0">
                <a:pos x="1591" y="27"/>
              </a:cxn>
              <a:cxn ang="0">
                <a:pos x="1874" y="40"/>
              </a:cxn>
              <a:cxn ang="0">
                <a:pos x="2116" y="61"/>
              </a:cxn>
              <a:cxn ang="0">
                <a:pos x="2312" y="89"/>
              </a:cxn>
              <a:cxn ang="0">
                <a:pos x="2447" y="121"/>
              </a:cxn>
              <a:cxn ang="0">
                <a:pos x="2512" y="159"/>
              </a:cxn>
              <a:cxn ang="0">
                <a:pos x="2498" y="197"/>
              </a:cxn>
              <a:cxn ang="0">
                <a:pos x="2407" y="231"/>
              </a:cxn>
              <a:cxn ang="0">
                <a:pos x="2252" y="263"/>
              </a:cxn>
              <a:cxn ang="0">
                <a:pos x="2041" y="289"/>
              </a:cxn>
              <a:cxn ang="0">
                <a:pos x="1784" y="307"/>
              </a:cxn>
              <a:cxn ang="0">
                <a:pos x="1489" y="318"/>
              </a:cxn>
            </a:cxnLst>
            <a:rect l="txL" t="txT" r="txR" b="tx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solidFill>
            <a:schemeClr val="accent2"/>
          </a:solidFill>
          <a:ln w="0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5300" name="组合 68632"/>
          <p:cNvGrpSpPr/>
          <p:nvPr/>
        </p:nvGrpSpPr>
        <p:grpSpPr>
          <a:xfrm>
            <a:off x="1628140" y="1110615"/>
            <a:ext cx="8386445" cy="5220970"/>
            <a:chOff x="877" y="1248"/>
            <a:chExt cx="4211" cy="2448"/>
          </a:xfrm>
        </p:grpSpPr>
        <p:sp>
          <p:nvSpPr>
            <p:cNvPr id="55301" name="任意多边形 68611"/>
            <p:cNvSpPr>
              <a:spLocks noEditPoints="1"/>
            </p:cNvSpPr>
            <p:nvPr/>
          </p:nvSpPr>
          <p:spPr>
            <a:xfrm rot="-1358056">
              <a:off x="877" y="1717"/>
              <a:ext cx="3839" cy="1527"/>
            </a:xfrm>
            <a:custGeom>
              <a:avLst/>
              <a:gdLst>
                <a:gd name="txL" fmla="*/ 0 w 4040"/>
                <a:gd name="txT" fmla="*/ 0 h 1888"/>
                <a:gd name="txR" fmla="*/ 4040 w 4040"/>
                <a:gd name="txB" fmla="*/ 1888 h 1888"/>
              </a:gdLst>
              <a:ahLst/>
              <a:cxnLst>
                <a:cxn ang="0">
                  <a:pos x="1125" y="2"/>
                </a:cxn>
                <a:cxn ang="0">
                  <a:pos x="821" y="14"/>
                </a:cxn>
                <a:cxn ang="0">
                  <a:pos x="551" y="33"/>
                </a:cxn>
                <a:cxn ang="0">
                  <a:pos x="322" y="61"/>
                </a:cxn>
                <a:cxn ang="0">
                  <a:pos x="150" y="93"/>
                </a:cxn>
                <a:cxn ang="0">
                  <a:pos x="39" y="132"/>
                </a:cxn>
                <a:cxn ang="0">
                  <a:pos x="0" y="173"/>
                </a:cxn>
                <a:cxn ang="0">
                  <a:pos x="39" y="214"/>
                </a:cxn>
                <a:cxn ang="0">
                  <a:pos x="150" y="252"/>
                </a:cxn>
                <a:cxn ang="0">
                  <a:pos x="322" y="286"/>
                </a:cxn>
                <a:cxn ang="0">
                  <a:pos x="551" y="312"/>
                </a:cxn>
                <a:cxn ang="0">
                  <a:pos x="821" y="332"/>
                </a:cxn>
                <a:cxn ang="0">
                  <a:pos x="1125" y="344"/>
                </a:cxn>
                <a:cxn ang="0">
                  <a:pos x="1454" y="345"/>
                </a:cxn>
                <a:cxn ang="0">
                  <a:pos x="1768" y="337"/>
                </a:cxn>
                <a:cxn ang="0">
                  <a:pos x="2050" y="319"/>
                </a:cxn>
                <a:cxn ang="0">
                  <a:pos x="2292" y="295"/>
                </a:cxn>
                <a:cxn ang="0">
                  <a:pos x="2484" y="264"/>
                </a:cxn>
                <a:cxn ang="0">
                  <a:pos x="2618" y="227"/>
                </a:cxn>
                <a:cxn ang="0">
                  <a:pos x="2682" y="187"/>
                </a:cxn>
                <a:cxn ang="0">
                  <a:pos x="2668" y="145"/>
                </a:cxn>
                <a:cxn ang="0">
                  <a:pos x="2581" y="106"/>
                </a:cxn>
                <a:cxn ang="0">
                  <a:pos x="2425" y="70"/>
                </a:cxn>
                <a:cxn ang="0">
                  <a:pos x="2216" y="42"/>
                </a:cxn>
                <a:cxn ang="0">
                  <a:pos x="1959" y="19"/>
                </a:cxn>
                <a:cxn ang="0">
                  <a:pos x="1665" y="5"/>
                </a:cxn>
                <a:cxn ang="0">
                  <a:pos x="1343" y="0"/>
                </a:cxn>
                <a:cxn ang="0">
                  <a:pos x="1067" y="318"/>
                </a:cxn>
                <a:cxn ang="0">
                  <a:pos x="774" y="307"/>
                </a:cxn>
                <a:cxn ang="0">
                  <a:pos x="516" y="289"/>
                </a:cxn>
                <a:cxn ang="0">
                  <a:pos x="302" y="263"/>
                </a:cxn>
                <a:cxn ang="0">
                  <a:pos x="148" y="231"/>
                </a:cxn>
                <a:cxn ang="0">
                  <a:pos x="59" y="197"/>
                </a:cxn>
                <a:cxn ang="0">
                  <a:pos x="46" y="159"/>
                </a:cxn>
                <a:cxn ang="0">
                  <a:pos x="111" y="121"/>
                </a:cxn>
                <a:cxn ang="0">
                  <a:pos x="245" y="89"/>
                </a:cxn>
                <a:cxn ang="0">
                  <a:pos x="440" y="61"/>
                </a:cxn>
                <a:cxn ang="0">
                  <a:pos x="682" y="40"/>
                </a:cxn>
                <a:cxn ang="0">
                  <a:pos x="967" y="27"/>
                </a:cxn>
                <a:cxn ang="0">
                  <a:pos x="1278" y="22"/>
                </a:cxn>
                <a:cxn ang="0">
                  <a:pos x="1591" y="27"/>
                </a:cxn>
                <a:cxn ang="0">
                  <a:pos x="1874" y="40"/>
                </a:cxn>
                <a:cxn ang="0">
                  <a:pos x="2116" y="61"/>
                </a:cxn>
                <a:cxn ang="0">
                  <a:pos x="2312" y="89"/>
                </a:cxn>
                <a:cxn ang="0">
                  <a:pos x="2447" y="121"/>
                </a:cxn>
                <a:cxn ang="0">
                  <a:pos x="2512" y="159"/>
                </a:cxn>
                <a:cxn ang="0">
                  <a:pos x="2498" y="197"/>
                </a:cxn>
                <a:cxn ang="0">
                  <a:pos x="2407" y="231"/>
                </a:cxn>
                <a:cxn ang="0">
                  <a:pos x="2252" y="263"/>
                </a:cxn>
                <a:cxn ang="0">
                  <a:pos x="2041" y="289"/>
                </a:cxn>
                <a:cxn ang="0">
                  <a:pos x="1784" y="307"/>
                </a:cxn>
                <a:cxn ang="0">
                  <a:pos x="1489" y="318"/>
                </a:cxn>
              </a:cxnLst>
              <a:rect l="txL" t="txT" r="txR" b="tx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rgbClr val="E8E8E8">
                    <a:alpha val="35999"/>
                  </a:srgbClr>
                </a:gs>
                <a:gs pos="100000">
                  <a:schemeClr val="bg2"/>
                </a:gs>
              </a:gsLst>
              <a:lin ang="0" scaled="1"/>
              <a:tileRect/>
            </a:gradFill>
            <a:ln w="0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02" name="椭圆 68612"/>
            <p:cNvSpPr/>
            <p:nvPr/>
          </p:nvSpPr>
          <p:spPr>
            <a:xfrm rot="-1543677">
              <a:off x="2736" y="1680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03" name="椭圆 68613"/>
            <p:cNvSpPr/>
            <p:nvPr/>
          </p:nvSpPr>
          <p:spPr>
            <a:xfrm rot="-1543677">
              <a:off x="4416" y="1776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04" name="椭圆 68614"/>
            <p:cNvSpPr/>
            <p:nvPr/>
          </p:nvSpPr>
          <p:spPr>
            <a:xfrm rot="-1543677">
              <a:off x="1824" y="3456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05" name="椭圆 68615"/>
            <p:cNvSpPr/>
            <p:nvPr/>
          </p:nvSpPr>
          <p:spPr>
            <a:xfrm rot="-1543677">
              <a:off x="3456" y="3072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06" name="椭圆 68616"/>
            <p:cNvSpPr/>
            <p:nvPr/>
          </p:nvSpPr>
          <p:spPr>
            <a:xfrm rot="-1543677">
              <a:off x="1296" y="2544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07" name="椭圆 68617"/>
            <p:cNvSpPr/>
            <p:nvPr/>
          </p:nvSpPr>
          <p:spPr>
            <a:xfrm>
              <a:off x="2407" y="1248"/>
              <a:ext cx="720" cy="694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141F3D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 anchorCtr="0"/>
            <a:p>
              <a:pPr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08" name="椭圆 68618"/>
            <p:cNvSpPr/>
            <p:nvPr/>
          </p:nvSpPr>
          <p:spPr>
            <a:xfrm>
              <a:off x="999" y="2078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113341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 anchorCtr="0"/>
            <a:p>
              <a:pPr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09" name="椭圆 68619"/>
            <p:cNvSpPr/>
            <p:nvPr/>
          </p:nvSpPr>
          <p:spPr>
            <a:xfrm>
              <a:off x="1493" y="3002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5B3724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 anchorCtr="0"/>
            <a:p>
              <a:pPr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10" name="椭圆 68620"/>
            <p:cNvSpPr/>
            <p:nvPr/>
          </p:nvSpPr>
          <p:spPr>
            <a:xfrm>
              <a:off x="3048" y="2659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404040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 anchorCtr="0"/>
            <a:p>
              <a:pPr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11" name="椭圆 68621"/>
            <p:cNvSpPr/>
            <p:nvPr/>
          </p:nvSpPr>
          <p:spPr>
            <a:xfrm>
              <a:off x="4072" y="1372"/>
              <a:ext cx="680" cy="695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rgbClr val="232335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 anchorCtr="0"/>
            <a:p>
              <a:pPr algn="ctr"/>
              <a:endParaRPr lang="zh-CN" altLang="en-US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12" name="文本框 68622"/>
            <p:cNvSpPr txBox="1"/>
            <p:nvPr/>
          </p:nvSpPr>
          <p:spPr>
            <a:xfrm>
              <a:off x="1035" y="2295"/>
              <a:ext cx="698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/>
              <a:r>
                <a:rPr lang="zh-CN" altLang="en-US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肛门反射</a:t>
              </a:r>
              <a:endParaRPr lang="en-US" altLang="zh-CN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13" name="文本框 68623"/>
            <p:cNvSpPr txBox="1"/>
            <p:nvPr/>
          </p:nvSpPr>
          <p:spPr>
            <a:xfrm>
              <a:off x="2430" y="1485"/>
              <a:ext cx="738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/>
              <a:r>
                <a:rPr lang="zh-CN" altLang="en-US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角膜反射 </a:t>
              </a:r>
              <a:endParaRPr lang="en-US" altLang="zh-CN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14" name="文本框 68624"/>
            <p:cNvSpPr txBox="1"/>
            <p:nvPr/>
          </p:nvSpPr>
          <p:spPr>
            <a:xfrm>
              <a:off x="4095" y="1575"/>
              <a:ext cx="698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/>
              <a:r>
                <a:rPr lang="zh-CN" altLang="en-US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腹壁反射</a:t>
              </a:r>
              <a:endParaRPr lang="en-US" altLang="zh-CN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15" name="文本框 68625"/>
            <p:cNvSpPr txBox="1"/>
            <p:nvPr/>
          </p:nvSpPr>
          <p:spPr>
            <a:xfrm>
              <a:off x="3060" y="2880"/>
              <a:ext cx="698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/>
              <a:r>
                <a:rPr lang="zh-CN" altLang="en-US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提睾反射</a:t>
              </a:r>
              <a:endParaRPr lang="en-US" altLang="zh-CN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16" name="文本框 68626"/>
            <p:cNvSpPr txBox="1"/>
            <p:nvPr/>
          </p:nvSpPr>
          <p:spPr>
            <a:xfrm>
              <a:off x="1575" y="3240"/>
              <a:ext cx="553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eaLnBrk="0" hangingPunct="0"/>
              <a:r>
                <a:rPr lang="zh-CN" altLang="en-US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跖反射</a:t>
              </a:r>
              <a:endParaRPr lang="en-US" altLang="zh-CN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17" name="文本框 68627"/>
            <p:cNvSpPr txBox="1"/>
            <p:nvPr/>
          </p:nvSpPr>
          <p:spPr>
            <a:xfrm>
              <a:off x="2160" y="2256"/>
              <a:ext cx="1452" cy="2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 eaLnBrk="0" hangingPunct="0"/>
              <a:r>
                <a:rPr lang="zh-CN" altLang="en-US" sz="28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浅反射</a:t>
              </a:r>
              <a:endPara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140" y="97155"/>
            <a:ext cx="4656455" cy="73787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四、神经反射检查</a:t>
            </a:r>
            <a:endParaRPr lang="en-US" altLang="zh-CN" sz="28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br>
              <a:rPr lang="zh-CN" altLang="zh-CN" sz="2800">
                <a:ea typeface="宋体" panose="02010600030101010101" pitchFamily="2" charset="-122"/>
                <a:sym typeface="+mn-ea"/>
              </a:rPr>
            </a:b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803" y="228917"/>
            <a:ext cx="10564260" cy="55435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32049" y="2114550"/>
            <a:ext cx="7609840" cy="23069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任务一</a:t>
            </a:r>
            <a:endParaRPr lang="zh-CN" altLang="en-US" sz="72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基本检查 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465645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四、神经反射检查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6323" name="内容占位符 8"/>
          <p:cNvSpPr>
            <a:spLocks noGrp="1"/>
          </p:cNvSpPr>
          <p:nvPr>
            <p:ph idx="1"/>
          </p:nvPr>
        </p:nvSpPr>
        <p:spPr>
          <a:xfrm>
            <a:off x="231140" y="859790"/>
            <a:ext cx="11332845" cy="5634355"/>
          </a:xfrm>
        </p:spPr>
        <p:txBody>
          <a:bodyPr vert="horz" wrap="square" lIns="91440" tIns="45720" rIns="91440" bIns="45720" anchor="t" anchorCtr="0">
            <a:normAutofit lnSpcReduction="10000"/>
          </a:bodyPr>
          <a:p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</a:rPr>
              <a:t>深反射</a:t>
            </a:r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buNone/>
            </a:pPr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</a:rPr>
              <a:t>       </a:t>
            </a:r>
            <a:endParaRPr lang="zh-CN" altLang="en-US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buNone/>
            </a:pPr>
            <a:endParaRPr lang="zh-CN" altLang="en-US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buNone/>
            </a:pPr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            </a:t>
            </a:r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</a:rPr>
              <a:t>肱二头肌反射                肱三头肌反射 </a:t>
            </a:r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buNone/>
            </a:pPr>
            <a:endParaRPr lang="zh-CN" altLang="en-US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pic>
        <p:nvPicPr>
          <p:cNvPr id="56324" name="图片 11" descr="肱二头肌反射1.jpg"/>
          <p:cNvPicPr>
            <a:picLocks noChangeAspect="1"/>
          </p:cNvPicPr>
          <p:nvPr/>
        </p:nvPicPr>
        <p:blipFill>
          <a:blip r:embed="rId2"/>
          <a:srcRect r="-404" b="10909"/>
          <a:stretch>
            <a:fillRect/>
          </a:stretch>
        </p:blipFill>
        <p:spPr>
          <a:xfrm>
            <a:off x="1659255" y="1374140"/>
            <a:ext cx="9207500" cy="39928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6"/>
          <p:cNvSpPr txBox="1"/>
          <p:nvPr>
            <p:custDataLst>
              <p:tags r:id="rId1"/>
            </p:custDataLst>
          </p:nvPr>
        </p:nvSpPr>
        <p:spPr>
          <a:xfrm>
            <a:off x="54610" y="97155"/>
            <a:ext cx="465645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四、神经反射检查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7346" name="内容占位符 2"/>
          <p:cNvSpPr>
            <a:spLocks noGrp="1"/>
          </p:cNvSpPr>
          <p:nvPr>
            <p:ph idx="1"/>
          </p:nvPr>
        </p:nvSpPr>
        <p:spPr>
          <a:xfrm>
            <a:off x="460375" y="929640"/>
            <a:ext cx="10515600" cy="5414010"/>
          </a:xfrm>
        </p:spPr>
        <p:txBody>
          <a:bodyPr vert="horz" wrap="square" lIns="91440" tIns="45720" rIns="91440" bIns="45720" anchor="t" anchorCtr="0">
            <a:normAutofit lnSpcReduction="10000"/>
          </a:bodyPr>
          <a:p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</a:rPr>
              <a:t>深反射</a:t>
            </a:r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                               </a:t>
            </a:r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                       </a:t>
            </a:r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                            </a:t>
            </a:r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</a:rPr>
              <a:t>膝反射 </a:t>
            </a:r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57348" name="图片 4" descr="膝反射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9820" y="1426845"/>
            <a:ext cx="7989570" cy="41122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4656455" cy="93408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 四、神经反射检查</a:t>
            </a:r>
            <a:br>
              <a:rPr lang="zh-CN" altLang="zh-CN" sz="2800">
                <a:ea typeface="宋体" panose="02010600030101010101" pitchFamily="2" charset="-122"/>
                <a:sym typeface="+mn-ea"/>
              </a:rPr>
            </a:b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8370" name="内容占位符 2"/>
          <p:cNvSpPr>
            <a:spLocks noGrp="1"/>
          </p:cNvSpPr>
          <p:nvPr>
            <p:ph idx="1"/>
          </p:nvPr>
        </p:nvSpPr>
        <p:spPr>
          <a:xfrm>
            <a:off x="500380" y="857250"/>
            <a:ext cx="11391265" cy="5817235"/>
          </a:xfrm>
        </p:spPr>
        <p:txBody>
          <a:bodyPr vert="horz" wrap="square" lIns="91440" tIns="45720" rIns="91440" bIns="45720" anchor="t" anchorCtr="0"/>
          <a:p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</a:rPr>
              <a:t>深反射</a:t>
            </a:r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                                  </a:t>
            </a:r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                           </a:t>
            </a:r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</a:rPr>
              <a:t>踝反射 </a:t>
            </a:r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buNone/>
            </a:pPr>
            <a:endParaRPr lang="zh-CN" altLang="en-US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pic>
        <p:nvPicPr>
          <p:cNvPr id="58372" name="图片 5" descr="踝反射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303655"/>
            <a:ext cx="9343390" cy="3924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465645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四、神经反射检查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9394" name="内容占位符 2"/>
          <p:cNvSpPr>
            <a:spLocks noGrp="1"/>
          </p:cNvSpPr>
          <p:nvPr>
            <p:ph idx="1"/>
          </p:nvPr>
        </p:nvSpPr>
        <p:spPr>
          <a:xfrm>
            <a:off x="363855" y="762635"/>
            <a:ext cx="11666220" cy="5800725"/>
          </a:xfrm>
        </p:spPr>
        <p:txBody>
          <a:bodyPr vert="horz" wrap="square" lIns="91440" tIns="45720" rIns="91440" bIns="45720" anchor="t" anchorCtr="0">
            <a:normAutofit lnSpcReduction="10000"/>
          </a:bodyPr>
          <a:p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</a:rPr>
              <a:t>深反射</a:t>
            </a:r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                           </a:t>
            </a:r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buNone/>
            </a:pPr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                            Hoffmann</a:t>
            </a:r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</a:rPr>
              <a:t>征</a:t>
            </a:r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59396" name="图片 4" descr="霍夫曼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0695" y="1138555"/>
            <a:ext cx="6289675" cy="39820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4656455" cy="149288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四、神经反射检查</a:t>
            </a:r>
            <a:endParaRPr lang="en-US" altLang="zh-CN" sz="28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br>
              <a:rPr lang="zh-CN" altLang="zh-CN" sz="2800">
                <a:ea typeface="宋体" panose="02010600030101010101" pitchFamily="2" charset="-122"/>
                <a:sym typeface="+mn-ea"/>
              </a:rPr>
            </a:b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0418" name="内容占位符 2"/>
          <p:cNvSpPr>
            <a:spLocks noGrp="1"/>
          </p:cNvSpPr>
          <p:nvPr>
            <p:ph idx="1"/>
          </p:nvPr>
        </p:nvSpPr>
        <p:spPr>
          <a:xfrm>
            <a:off x="231140" y="727710"/>
            <a:ext cx="11718290" cy="5739765"/>
          </a:xfrm>
        </p:spPr>
        <p:txBody>
          <a:bodyPr vert="horz" wrap="square" lIns="91440" tIns="45720" rIns="91440" bIns="45720" anchor="t" anchorCtr="0"/>
          <a:p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</a:rPr>
              <a:t>病理反射 </a:t>
            </a:r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zh-CN" altLang="en-US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pic>
        <p:nvPicPr>
          <p:cNvPr id="60420" name="图片 4" descr="巴宾斯基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2870" y="1156970"/>
            <a:ext cx="8982075" cy="53098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4656455" cy="106235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ea typeface="宋体" panose="02010600030101010101" pitchFamily="2" charset="-122"/>
                <a:sym typeface="+mn-ea"/>
              </a:rPr>
              <a:t>四、神经反射检查</a:t>
            </a:r>
            <a:endParaRPr lang="en-US" altLang="zh-CN" sz="28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1442" name="内容占位符 2"/>
          <p:cNvSpPr>
            <a:spLocks noGrp="1"/>
          </p:cNvSpPr>
          <p:nvPr>
            <p:ph idx="1"/>
          </p:nvPr>
        </p:nvSpPr>
        <p:spPr>
          <a:xfrm>
            <a:off x="328295" y="780415"/>
            <a:ext cx="11630025" cy="5634355"/>
          </a:xfrm>
        </p:spPr>
        <p:txBody>
          <a:bodyPr vert="horz" wrap="square" lIns="91440" tIns="45720" rIns="91440" bIns="45720" anchor="t" anchorCtr="0"/>
          <a:p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</a:rPr>
              <a:t>脑膜刺激征</a:t>
            </a:r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buNone/>
            </a:pPr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</a:rPr>
              <a:t>           </a:t>
            </a:r>
            <a:endParaRPr lang="zh-CN" altLang="en-US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buNone/>
            </a:pPr>
            <a:endParaRPr lang="zh-CN" altLang="en-US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          Kernig</a:t>
            </a:r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</a:rPr>
              <a:t>征                      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Brudzinski</a:t>
            </a:r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</a:rPr>
              <a:t>征</a:t>
            </a:r>
            <a:endParaRPr lang="en-US" altLang="zh-CN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buNone/>
            </a:pPr>
            <a:endParaRPr lang="zh-CN" altLang="en-US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pic>
        <p:nvPicPr>
          <p:cNvPr id="61444" name="图片 4" descr="克尼格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245" y="1541145"/>
            <a:ext cx="4707890" cy="35312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45" name="图片 5" descr="布鲁金斯基征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7940" y="1697990"/>
            <a:ext cx="4956810" cy="28505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2469" name="组合 67606"/>
          <p:cNvGrpSpPr/>
          <p:nvPr/>
        </p:nvGrpSpPr>
        <p:grpSpPr>
          <a:xfrm>
            <a:off x="3757930" y="920750"/>
            <a:ext cx="3683000" cy="2023745"/>
            <a:chOff x="1968" y="1056"/>
            <a:chExt cx="1889" cy="1009"/>
          </a:xfrm>
        </p:grpSpPr>
        <p:grpSp>
          <p:nvGrpSpPr>
            <p:cNvPr id="62483" name="组合 67592"/>
            <p:cNvGrpSpPr/>
            <p:nvPr/>
          </p:nvGrpSpPr>
          <p:grpSpPr>
            <a:xfrm>
              <a:off x="1968" y="1056"/>
              <a:ext cx="1889" cy="1009"/>
              <a:chOff x="1997" y="1314"/>
              <a:chExt cx="1889" cy="1009"/>
            </a:xfrm>
          </p:grpSpPr>
          <p:grpSp>
            <p:nvGrpSpPr>
              <p:cNvPr id="62485" name="组合 67593"/>
              <p:cNvGrpSpPr/>
              <p:nvPr/>
            </p:nvGrpSpPr>
            <p:grpSpPr>
              <a:xfrm>
                <a:off x="1997" y="1404"/>
                <a:ext cx="1889" cy="919"/>
                <a:chOff x="1973" y="1027"/>
                <a:chExt cx="1926" cy="937"/>
              </a:xfrm>
            </p:grpSpPr>
            <p:sp>
              <p:nvSpPr>
                <p:cNvPr id="62490" name="椭圆 67594"/>
                <p:cNvSpPr/>
                <p:nvPr/>
              </p:nvSpPr>
              <p:spPr>
                <a:xfrm>
                  <a:off x="1994" y="105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rgbClr val="1D2C56"/>
                    </a:gs>
                  </a:gsLst>
                  <a:lin ang="2700000" scaled="1"/>
                  <a:tileRect/>
                </a:gradFill>
                <a:ln w="9525">
                  <a:noFill/>
                </a:ln>
              </p:spPr>
              <p:txBody>
                <a:bodyPr/>
                <a:p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62491" name="椭圆 67595"/>
                <p:cNvSpPr/>
                <p:nvPr/>
              </p:nvSpPr>
              <p:spPr>
                <a:xfrm>
                  <a:off x="1973" y="102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8B6DC"/>
                    </a:gs>
                    <a:gs pos="100000">
                      <a:schemeClr val="hlink"/>
                    </a:gs>
                  </a:gsLst>
                  <a:lin ang="2700000" scaled="1"/>
                  <a:tileRect/>
                </a:gradFill>
                <a:ln w="9525">
                  <a:noFill/>
                </a:ln>
              </p:spPr>
              <p:txBody>
                <a:bodyPr/>
                <a:p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62486" name="椭圆 67596"/>
              <p:cNvSpPr/>
              <p:nvPr/>
            </p:nvSpPr>
            <p:spPr>
              <a:xfrm>
                <a:off x="2086" y="1314"/>
                <a:ext cx="1691" cy="845"/>
              </a:xfrm>
              <a:prstGeom prst="ellipse">
                <a:avLst/>
              </a:prstGeom>
              <a:gradFill rotWithShape="1">
                <a:gsLst>
                  <a:gs pos="0">
                    <a:srgbClr val="194C60"/>
                  </a:gs>
                  <a:gs pos="100000">
                    <a:schemeClr val="accent1"/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487" name="椭圆 67597"/>
              <p:cNvSpPr/>
              <p:nvPr/>
            </p:nvSpPr>
            <p:spPr>
              <a:xfrm>
                <a:off x="2108" y="1319"/>
                <a:ext cx="1650" cy="8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rgbClr val="B9DFEF"/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488" name="椭圆 67598"/>
              <p:cNvSpPr/>
              <p:nvPr/>
            </p:nvSpPr>
            <p:spPr>
              <a:xfrm>
                <a:off x="2125" y="1327"/>
                <a:ext cx="1570" cy="770"/>
              </a:xfrm>
              <a:prstGeom prst="ellipse">
                <a:avLst/>
              </a:prstGeom>
              <a:gradFill rotWithShape="1">
                <a:gsLst>
                  <a:gs pos="0">
                    <a:srgbClr val="2B82A5"/>
                  </a:gs>
                  <a:gs pos="100000">
                    <a:schemeClr val="accent1">
                      <a:alpha val="48000"/>
                    </a:schemeClr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489" name="椭圆 67599"/>
              <p:cNvSpPr/>
              <p:nvPr/>
            </p:nvSpPr>
            <p:spPr>
              <a:xfrm>
                <a:off x="2208" y="1344"/>
                <a:ext cx="1382" cy="62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accent1">
                      <a:alpha val="37999"/>
                    </a:schemeClr>
                  </a:gs>
                </a:gsLst>
                <a:lin ang="27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62484" name="文本框 67600"/>
            <p:cNvSpPr txBox="1"/>
            <p:nvPr/>
          </p:nvSpPr>
          <p:spPr>
            <a:xfrm>
              <a:off x="2013" y="1326"/>
              <a:ext cx="1667" cy="2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algn="ctr"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自主神经功能检查</a:t>
              </a:r>
              <a:endPara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2468" name="组合 67604"/>
          <p:cNvGrpSpPr/>
          <p:nvPr>
            <p:custDataLst>
              <p:tags r:id="rId1"/>
            </p:custDataLst>
          </p:nvPr>
        </p:nvGrpSpPr>
        <p:grpSpPr>
          <a:xfrm>
            <a:off x="2209165" y="2327910"/>
            <a:ext cx="1798638" cy="3500438"/>
            <a:chOff x="768" y="1621"/>
            <a:chExt cx="1977" cy="2201"/>
          </a:xfrm>
        </p:grpSpPr>
        <p:sp>
          <p:nvSpPr>
            <p:cNvPr id="62492" name="圆角矩形 67587"/>
            <p:cNvSpPr/>
            <p:nvPr>
              <p:custDataLst>
                <p:tags r:id="rId2"/>
              </p:custDataLst>
            </p:nvPr>
          </p:nvSpPr>
          <p:spPr>
            <a:xfrm>
              <a:off x="768" y="2250"/>
              <a:ext cx="1329" cy="1572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 eaLnBrk="0" hangingPunct="0"/>
              <a:endParaRPr lang="zh-CN" altLang="en-US" dirty="0"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2493" name="文本框 67588"/>
            <p:cNvSpPr txBox="1"/>
            <p:nvPr/>
          </p:nvSpPr>
          <p:spPr>
            <a:xfrm>
              <a:off x="828" y="2268"/>
              <a:ext cx="1284" cy="19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endPara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2494" name="任意多边形 67589"/>
            <p:cNvSpPr/>
            <p:nvPr>
              <p:custDataLst>
                <p:tags r:id="rId3"/>
              </p:custDataLst>
            </p:nvPr>
          </p:nvSpPr>
          <p:spPr>
            <a:xfrm>
              <a:off x="2176" y="1621"/>
              <a:ext cx="569" cy="782"/>
            </a:xfrm>
            <a:custGeom>
              <a:avLst/>
              <a:gdLst>
                <a:gd name="txL" fmla="*/ 0 w 580"/>
                <a:gd name="txT" fmla="*/ 0 h 798"/>
                <a:gd name="txR" fmla="*/ 580 w 580"/>
                <a:gd name="txB" fmla="*/ 798 h 798"/>
              </a:gdLst>
              <a:ahLst/>
              <a:cxnLst>
                <a:cxn ang="0">
                  <a:pos x="497" y="0"/>
                </a:cxn>
                <a:cxn ang="0">
                  <a:pos x="495" y="74"/>
                </a:cxn>
                <a:cxn ang="0">
                  <a:pos x="487" y="150"/>
                </a:cxn>
                <a:cxn ang="0">
                  <a:pos x="474" y="214"/>
                </a:cxn>
                <a:cxn ang="0">
                  <a:pos x="451" y="276"/>
                </a:cxn>
                <a:cxn ang="0">
                  <a:pos x="424" y="332"/>
                </a:cxn>
                <a:cxn ang="0">
                  <a:pos x="388" y="383"/>
                </a:cxn>
                <a:cxn ang="0">
                  <a:pos x="345" y="432"/>
                </a:cxn>
                <a:cxn ang="0">
                  <a:pos x="294" y="476"/>
                </a:cxn>
                <a:cxn ang="0">
                  <a:pos x="231" y="518"/>
                </a:cxn>
                <a:cxn ang="0">
                  <a:pos x="163" y="558"/>
                </a:cxn>
                <a:cxn ang="0">
                  <a:pos x="163" y="679"/>
                </a:cxn>
                <a:cxn ang="0">
                  <a:pos x="0" y="437"/>
                </a:cxn>
                <a:cxn ang="0">
                  <a:pos x="163" y="196"/>
                </a:cxn>
                <a:cxn ang="0">
                  <a:pos x="163" y="317"/>
                </a:cxn>
                <a:cxn ang="0">
                  <a:pos x="192" y="313"/>
                </a:cxn>
                <a:cxn ang="0">
                  <a:pos x="226" y="303"/>
                </a:cxn>
                <a:cxn ang="0">
                  <a:pos x="263" y="286"/>
                </a:cxn>
                <a:cxn ang="0">
                  <a:pos x="299" y="264"/>
                </a:cxn>
                <a:cxn ang="0">
                  <a:pos x="336" y="239"/>
                </a:cxn>
                <a:cxn ang="0">
                  <a:pos x="371" y="209"/>
                </a:cxn>
                <a:cxn ang="0">
                  <a:pos x="405" y="176"/>
                </a:cxn>
                <a:cxn ang="0">
                  <a:pos x="434" y="142"/>
                </a:cxn>
                <a:cxn ang="0">
                  <a:pos x="460" y="108"/>
                </a:cxn>
                <a:cxn ang="0">
                  <a:pos x="479" y="70"/>
                </a:cxn>
                <a:cxn ang="0">
                  <a:pos x="492" y="32"/>
                </a:cxn>
                <a:cxn ang="0">
                  <a:pos x="495" y="0"/>
                </a:cxn>
                <a:cxn ang="0">
                  <a:pos x="497" y="0"/>
                </a:cxn>
              </a:cxnLst>
              <a:rect l="txL" t="txT" r="txR" b="txB"/>
              <a:pathLst>
                <a:path w="580" h="798">
                  <a:moveTo>
                    <a:pt x="580" y="0"/>
                  </a:moveTo>
                  <a:lnTo>
                    <a:pt x="578" y="90"/>
                  </a:lnTo>
                  <a:lnTo>
                    <a:pt x="568" y="174"/>
                  </a:lnTo>
                  <a:lnTo>
                    <a:pt x="552" y="252"/>
                  </a:lnTo>
                  <a:lnTo>
                    <a:pt x="526" y="324"/>
                  </a:lnTo>
                  <a:lnTo>
                    <a:pt x="494" y="390"/>
                  </a:lnTo>
                  <a:lnTo>
                    <a:pt x="452" y="450"/>
                  </a:lnTo>
                  <a:lnTo>
                    <a:pt x="402" y="508"/>
                  </a:lnTo>
                  <a:lnTo>
                    <a:pt x="342" y="560"/>
                  </a:lnTo>
                  <a:lnTo>
                    <a:pt x="270" y="610"/>
                  </a:lnTo>
                  <a:lnTo>
                    <a:pt x="188" y="656"/>
                  </a:lnTo>
                  <a:lnTo>
                    <a:pt x="188" y="798"/>
                  </a:lnTo>
                  <a:lnTo>
                    <a:pt x="0" y="514"/>
                  </a:lnTo>
                  <a:lnTo>
                    <a:pt x="188" y="230"/>
                  </a:lnTo>
                  <a:lnTo>
                    <a:pt x="188" y="372"/>
                  </a:lnTo>
                  <a:lnTo>
                    <a:pt x="224" y="368"/>
                  </a:lnTo>
                  <a:lnTo>
                    <a:pt x="264" y="356"/>
                  </a:lnTo>
                  <a:lnTo>
                    <a:pt x="306" y="336"/>
                  </a:lnTo>
                  <a:lnTo>
                    <a:pt x="348" y="310"/>
                  </a:lnTo>
                  <a:lnTo>
                    <a:pt x="392" y="280"/>
                  </a:lnTo>
                  <a:lnTo>
                    <a:pt x="432" y="246"/>
                  </a:lnTo>
                  <a:lnTo>
                    <a:pt x="472" y="208"/>
                  </a:lnTo>
                  <a:lnTo>
                    <a:pt x="506" y="166"/>
                  </a:lnTo>
                  <a:lnTo>
                    <a:pt x="536" y="124"/>
                  </a:lnTo>
                  <a:lnTo>
                    <a:pt x="558" y="82"/>
                  </a:lnTo>
                  <a:lnTo>
                    <a:pt x="574" y="40"/>
                  </a:lnTo>
                  <a:lnTo>
                    <a:pt x="578" y="0"/>
                  </a:lnTo>
                  <a:lnTo>
                    <a:pt x="58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rgbClr val="FFBE9E"/>
                </a:gs>
              </a:gsLst>
              <a:lin ang="0" scaled="1"/>
              <a:tileRect/>
            </a:gradFill>
            <a:ln w="0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2470" name="组合 67605"/>
          <p:cNvGrpSpPr/>
          <p:nvPr>
            <p:custDataLst>
              <p:tags r:id="rId4"/>
            </p:custDataLst>
          </p:nvPr>
        </p:nvGrpSpPr>
        <p:grpSpPr>
          <a:xfrm>
            <a:off x="5739130" y="3356610"/>
            <a:ext cx="1088390" cy="2571750"/>
            <a:chOff x="3467" y="2142"/>
            <a:chExt cx="1525" cy="1867"/>
          </a:xfrm>
        </p:grpSpPr>
        <p:sp>
          <p:nvSpPr>
            <p:cNvPr id="62481" name="圆角矩形 67586"/>
            <p:cNvSpPr/>
            <p:nvPr>
              <p:custDataLst>
                <p:tags r:id="rId5"/>
              </p:custDataLst>
            </p:nvPr>
          </p:nvSpPr>
          <p:spPr>
            <a:xfrm>
              <a:off x="3467" y="2142"/>
              <a:ext cx="1525" cy="1867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 eaLnBrk="0" hangingPunct="0"/>
              <a:endParaRPr lang="zh-CN" altLang="en-US" dirty="0"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2482" name="文本框 67602"/>
            <p:cNvSpPr txBox="1"/>
            <p:nvPr/>
          </p:nvSpPr>
          <p:spPr>
            <a:xfrm>
              <a:off x="3708" y="2286"/>
              <a:ext cx="1284" cy="2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endPara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2471" name="任意多边形 67591"/>
          <p:cNvSpPr/>
          <p:nvPr>
            <p:custDataLst>
              <p:tags r:id="rId6"/>
            </p:custDataLst>
          </p:nvPr>
        </p:nvSpPr>
        <p:spPr>
          <a:xfrm flipH="1">
            <a:off x="6825933" y="2251393"/>
            <a:ext cx="1000125" cy="1500187"/>
          </a:xfrm>
          <a:custGeom>
            <a:avLst/>
            <a:gdLst>
              <a:gd name="txL" fmla="*/ 0 w 580"/>
              <a:gd name="txT" fmla="*/ 0 h 798"/>
              <a:gd name="txR" fmla="*/ 580 w 580"/>
              <a:gd name="txB" fmla="*/ 798 h 798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</a:cxnLst>
            <a:rect l="txL" t="txT" r="txR" b="tx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rgbClr val="C1CBE6"/>
              </a:gs>
            </a:gsLst>
            <a:lin ang="0" scaled="1"/>
            <a:tileRect/>
          </a:gradFill>
          <a:ln w="0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2472" name="组合 67605"/>
          <p:cNvGrpSpPr/>
          <p:nvPr>
            <p:custDataLst>
              <p:tags r:id="rId7"/>
            </p:custDataLst>
          </p:nvPr>
        </p:nvGrpSpPr>
        <p:grpSpPr>
          <a:xfrm>
            <a:off x="7843520" y="3323590"/>
            <a:ext cx="1285875" cy="2562225"/>
            <a:chOff x="3541" y="2142"/>
            <a:chExt cx="1531" cy="1860"/>
          </a:xfrm>
        </p:grpSpPr>
        <p:sp>
          <p:nvSpPr>
            <p:cNvPr id="62479" name="圆角矩形 67586"/>
            <p:cNvSpPr/>
            <p:nvPr>
              <p:custDataLst>
                <p:tags r:id="rId8"/>
              </p:custDataLst>
            </p:nvPr>
          </p:nvSpPr>
          <p:spPr>
            <a:xfrm>
              <a:off x="3541" y="2142"/>
              <a:ext cx="1531" cy="1860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 eaLnBrk="0" hangingPunct="0"/>
              <a:endParaRPr lang="zh-CN" altLang="en-US" dirty="0"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2480" name="文本框 67602"/>
            <p:cNvSpPr txBox="1"/>
            <p:nvPr/>
          </p:nvSpPr>
          <p:spPr>
            <a:xfrm>
              <a:off x="3708" y="2286"/>
              <a:ext cx="1284" cy="2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endPara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2473" name="任意多边形 67591"/>
          <p:cNvSpPr/>
          <p:nvPr>
            <p:custDataLst>
              <p:tags r:id="rId9"/>
            </p:custDataLst>
          </p:nvPr>
        </p:nvSpPr>
        <p:spPr>
          <a:xfrm flipH="1">
            <a:off x="5286375" y="2894013"/>
            <a:ext cx="688975" cy="598487"/>
          </a:xfrm>
          <a:custGeom>
            <a:avLst/>
            <a:gdLst>
              <a:gd name="txL" fmla="*/ 0 w 580"/>
              <a:gd name="txT" fmla="*/ 0 h 798"/>
              <a:gd name="txR" fmla="*/ 580 w 580"/>
              <a:gd name="txB" fmla="*/ 798 h 798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</a:cxnLst>
            <a:rect l="txL" t="txT" r="txR" b="tx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rgbClr val="C1CBE6"/>
              </a:gs>
            </a:gsLst>
            <a:lin ang="0" scaled="1"/>
            <a:tileRect/>
          </a:gradFill>
          <a:ln w="0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74" name="任意多边形 67589"/>
          <p:cNvSpPr/>
          <p:nvPr>
            <p:custDataLst>
              <p:tags r:id="rId10"/>
            </p:custDataLst>
          </p:nvPr>
        </p:nvSpPr>
        <p:spPr>
          <a:xfrm>
            <a:off x="4571683" y="2757805"/>
            <a:ext cx="357187" cy="742950"/>
          </a:xfrm>
          <a:custGeom>
            <a:avLst/>
            <a:gdLst>
              <a:gd name="txL" fmla="*/ 0 w 580"/>
              <a:gd name="txT" fmla="*/ 0 h 798"/>
              <a:gd name="txR" fmla="*/ 580 w 580"/>
              <a:gd name="txB" fmla="*/ 798 h 798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</a:cxnLst>
            <a:rect l="txL" t="txT" r="txR" b="tx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rgbClr val="FFBE9E"/>
              </a:gs>
            </a:gsLst>
            <a:lin ang="0" scaled="1"/>
            <a:tileRect/>
          </a:gradFill>
          <a:ln w="0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75" name="圆角矩形 67587"/>
          <p:cNvSpPr/>
          <p:nvPr>
            <p:custDataLst>
              <p:tags r:id="rId11"/>
            </p:custDataLst>
          </p:nvPr>
        </p:nvSpPr>
        <p:spPr>
          <a:xfrm>
            <a:off x="3853498" y="3356610"/>
            <a:ext cx="1214437" cy="2528888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0" hangingPunct="0"/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卧</a:t>
            </a:r>
            <a:endParaRPr lang="en-US" altLang="zh-CN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 eaLnBrk="0" hangingPunct="0"/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立</a:t>
            </a:r>
            <a:endParaRPr lang="en-US" altLang="zh-CN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 eaLnBrk="0" hangingPunct="0"/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位</a:t>
            </a:r>
            <a:endParaRPr lang="en-US" altLang="zh-CN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 eaLnBrk="0" hangingPunct="0"/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试</a:t>
            </a:r>
            <a:endParaRPr lang="en-US" altLang="zh-CN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 eaLnBrk="0" hangingPunct="0"/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验</a:t>
            </a:r>
            <a:endParaRPr lang="zh-CN" altLang="en-US" sz="2800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62476" name="矩形 29"/>
          <p:cNvSpPr/>
          <p:nvPr>
            <p:custDataLst>
              <p:tags r:id="rId12"/>
            </p:custDataLst>
          </p:nvPr>
        </p:nvSpPr>
        <p:spPr>
          <a:xfrm>
            <a:off x="2536508" y="3571875"/>
            <a:ext cx="595312" cy="20621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眼</a:t>
            </a:r>
            <a:endParaRPr lang="en-US" altLang="zh-CN" sz="3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心</a:t>
            </a:r>
            <a:endParaRPr lang="en-US" altLang="zh-CN" sz="3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反</a:t>
            </a:r>
            <a:endParaRPr lang="en-US" altLang="zh-CN" sz="3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射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77" name="矩形 30"/>
          <p:cNvSpPr/>
          <p:nvPr>
            <p:custDataLst>
              <p:tags r:id="rId13"/>
            </p:custDataLst>
          </p:nvPr>
        </p:nvSpPr>
        <p:spPr>
          <a:xfrm>
            <a:off x="5975350" y="3571875"/>
            <a:ext cx="595313" cy="20621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竖</a:t>
            </a:r>
            <a:endParaRPr lang="en-US" altLang="zh-CN" sz="3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毛</a:t>
            </a:r>
            <a:endParaRPr lang="en-US" altLang="zh-CN" sz="3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反</a:t>
            </a:r>
            <a:endParaRPr lang="en-US" altLang="zh-CN" sz="3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射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78" name="矩形 31"/>
          <p:cNvSpPr/>
          <p:nvPr>
            <p:custDataLst>
              <p:tags r:id="rId14"/>
            </p:custDataLst>
          </p:nvPr>
        </p:nvSpPr>
        <p:spPr>
          <a:xfrm>
            <a:off x="8188008" y="3323273"/>
            <a:ext cx="544512" cy="2678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皮</a:t>
            </a:r>
            <a:endParaRPr lang="en-US" altLang="zh-CN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肤</a:t>
            </a:r>
            <a:endParaRPr lang="en-US" altLang="zh-CN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划</a:t>
            </a:r>
            <a:endParaRPr lang="en-US" altLang="zh-CN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痕</a:t>
            </a:r>
            <a:endParaRPr lang="en-US" altLang="zh-CN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试</a:t>
            </a:r>
            <a:endParaRPr lang="en-US" altLang="zh-CN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验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385695" y="2120265"/>
            <a:ext cx="627888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200" b="1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87165" y="4099560"/>
            <a:ext cx="2689860" cy="566420"/>
            <a:chOff x="8046" y="6890"/>
            <a:chExt cx="3107" cy="892"/>
          </a:xfrm>
        </p:grpSpPr>
        <p:sp>
          <p:nvSpPr>
            <p:cNvPr id="4" name="圆角矩形 3"/>
            <p:cNvSpPr/>
            <p:nvPr/>
          </p:nvSpPr>
          <p:spPr>
            <a:xfrm>
              <a:off x="8046" y="6890"/>
              <a:ext cx="3107" cy="89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黑体" panose="02010609060101010101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124" y="7004"/>
              <a:ext cx="295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中南大学出版社</a:t>
              </a:r>
              <a:endParaRPr lang="zh-CN" altLang="en-US" sz="24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407" y="97384"/>
            <a:ext cx="202565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一、</a:t>
            </a:r>
            <a:r>
              <a:rPr lang="zh-CN" altLang="en-US" sz="280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视</a:t>
            </a:r>
            <a:r>
              <a:rPr lang="zh-CN" altLang="en-US" sz="280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   诊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" name="文本占位符 41986"/>
          <p:cNvSpPr>
            <a:spLocks noGrp="1"/>
          </p:cNvSpPr>
          <p:nvPr>
            <p:ph idx="1"/>
          </p:nvPr>
        </p:nvSpPr>
        <p:spPr>
          <a:xfrm>
            <a:off x="413385" y="961390"/>
            <a:ext cx="11339195" cy="5458460"/>
          </a:xfrm>
        </p:spPr>
        <p:txBody>
          <a:bodyPr vert="horz" wrap="square" lIns="91440" tIns="45720" rIns="91440" bIns="45720" anchor="t" anchorCtr="0"/>
          <a:p>
            <a:pPr marL="0" indent="0" eaLnBrk="1" hangingPunct="1">
              <a:lnSpc>
                <a:spcPct val="200000"/>
              </a:lnSpc>
              <a:buNone/>
            </a:pPr>
            <a:r>
              <a:rPr lang="zh-CN" altLang="en-US" sz="2000" dirty="0">
                <a:ea typeface="宋体" panose="02010600030101010101" pitchFamily="2" charset="-122"/>
              </a:rPr>
              <a:t> 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是医师用视觉观察患者全身或局部状态的检查方法。包括直接观察和间接观察两种方法： </a:t>
            </a:r>
            <a:endParaRPr lang="en-US" altLang="zh-CN" sz="2400" b="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1" eaLnBrk="1" hangingPunct="1">
              <a:lnSpc>
                <a:spcPct val="20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直接视诊：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1" eaLnBrk="1" hangingPunct="1">
              <a:lnSpc>
                <a:spcPct val="200000"/>
              </a:lnSpc>
              <a:buNone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观察患者的一般状态，如发育、营养状况、意识状态、面容、表情、体位与步态等，又可观察到患者身体局部的情况，如皮肤、粘膜、舌苔、头颈、胸腹部、四肢、肌肉与脊柱等。</a:t>
            </a:r>
            <a:endParaRPr lang="en-US" altLang="zh-CN" dirty="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eaLnBrk="1" hangingPunct="1">
              <a:buNone/>
            </a:pPr>
            <a:endParaRPr lang="en-US" altLang="zh-CN" b="0" dirty="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407" y="97384"/>
            <a:ext cx="202565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一、</a:t>
            </a:r>
            <a:r>
              <a:rPr lang="zh-CN" altLang="en-US" sz="280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视</a:t>
            </a:r>
            <a:r>
              <a:rPr lang="zh-CN" altLang="en-US" sz="280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   诊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8194" name="文本占位符 41986"/>
          <p:cNvSpPr>
            <a:spLocks noGrp="1"/>
          </p:cNvSpPr>
          <p:nvPr>
            <p:ph idx="1"/>
          </p:nvPr>
        </p:nvSpPr>
        <p:spPr>
          <a:xfrm>
            <a:off x="97790" y="741680"/>
            <a:ext cx="12094210" cy="5643880"/>
          </a:xfrm>
        </p:spPr>
        <p:txBody>
          <a:bodyPr vert="horz" wrap="square" lIns="91440" tIns="45720" rIns="91440" bIns="45720" anchor="t" anchorCtr="0">
            <a:noAutofit/>
          </a:bodyPr>
          <a:p>
            <a:pPr lvl="1" eaLnBrk="1" hangingPunct="1">
              <a:lnSpc>
                <a:spcPct val="150000"/>
              </a:lnSpc>
            </a:pPr>
            <a:endParaRPr lang="en-US" altLang="zh-CN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1" eaLnBrk="1" hangingPunct="1">
              <a:lnSpc>
                <a:spcPct val="20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间接视诊：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457200" lvl="1" indent="0" eaLnBrk="1" hangingPunct="1">
              <a:lnSpc>
                <a:spcPct val="200000"/>
              </a:lnSpc>
              <a:buNone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借助简单的工具进行的检查，如鼓膜检查需要用耳镜，眼底检查需要用眼底镜等。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1" eaLnBrk="1" hangingPunct="1">
              <a:lnSpc>
                <a:spcPct val="200000"/>
              </a:lnSpc>
              <a:buNone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视诊时被检查部位应充分暴露，最好在自然光和适宜的温度下进行，要注意保护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1" eaLnBrk="1" hangingPunct="1">
              <a:lnSpc>
                <a:spcPct val="200000"/>
              </a:lnSpc>
              <a:buNone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患者的隐私。 </a:t>
            </a:r>
            <a:br>
              <a:rPr lang="en-US" altLang="zh-CN" dirty="0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endParaRPr lang="en-US" altLang="zh-CN" dirty="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1" eaLnBrk="1" hangingPunct="1">
              <a:lnSpc>
                <a:spcPct val="150000"/>
              </a:lnSpc>
              <a:buNone/>
            </a:pPr>
            <a:endParaRPr lang="en-US" altLang="zh-CN" dirty="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eaLnBrk="1" hangingPunct="1">
              <a:buNone/>
            </a:pPr>
            <a:endParaRPr lang="en-US" altLang="zh-CN" b="0" dirty="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231140" y="97155"/>
            <a:ext cx="286448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二、触    诊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2275" y="946785"/>
            <a:ext cx="11584940" cy="50946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eaLnBrk="1" hangingPunct="1">
              <a:lnSpc>
                <a:spcPct val="200000"/>
              </a:lnSpc>
              <a:buNone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根据触诊目的和施加压力不同，可分为浅部触诊法和深部触诊法。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浅部触诊法   将一手轻轻放在被检查部位的体表，利用掌指关节和腕关节的协同动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0" eaLnBrk="1" hangingPunct="1">
              <a:lnSpc>
                <a:spcPct val="200000"/>
              </a:lnSpc>
              <a:buFont typeface="Wingdings" panose="05000000000000000000" pitchFamily="2" charset="2"/>
              <a:buNone/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             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作，轻柔地进行滑动触摸。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深部触诊法   是用手指或手掌触摸深部组织或器官的检查方法。主要用于检查腹腔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0" eaLnBrk="1" hangingPunct="1">
              <a:lnSpc>
                <a:spcPct val="200000"/>
              </a:lnSpc>
              <a:buFont typeface="Wingdings" panose="05000000000000000000" pitchFamily="2" charset="2"/>
              <a:buNone/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              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脏器和腹部器官情况，根据检查目的和手法的不同可分为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种。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0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100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01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02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03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04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05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06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07.xml><?xml version="1.0" encoding="utf-8"?>
<p:tagLst xmlns:p="http://schemas.openxmlformats.org/presentationml/2006/main">
  <p:tag name="KSO_WM_DIAGRAM_VIRTUALLY_FRAME" val="{&quot;height&quot;:284.62503937007875,&quot;left&quot;:50.62503937007874,&quot;top&quot;:168.75,&quot;width&quot;:630}"/>
</p:tagLst>
</file>

<file path=ppt/tags/tag108.xml><?xml version="1.0" encoding="utf-8"?>
<p:tagLst xmlns:p="http://schemas.openxmlformats.org/presentationml/2006/main">
  <p:tag name="KSO_WM_DIAGRAM_VIRTUALLY_FRAME" val="{&quot;height&quot;:284.62503937007875,&quot;left&quot;:50.62503937007874,&quot;top&quot;:168.75,&quot;width&quot;:630}"/>
</p:tagLst>
</file>

<file path=ppt/tags/tag109.xml><?xml version="1.0" encoding="utf-8"?>
<p:tagLst xmlns:p="http://schemas.openxmlformats.org/presentationml/2006/main">
  <p:tag name="KSO_WM_DIAGRAM_VIRTUALLY_FRAME" val="{&quot;height&quot;:284.62503937007875,&quot;left&quot;:50.62503937007874,&quot;top&quot;:168.75,&quot;width&quot;:630}"/>
</p:tagLst>
</file>

<file path=ppt/tags/tag11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110.xml><?xml version="1.0" encoding="utf-8"?>
<p:tagLst xmlns:p="http://schemas.openxmlformats.org/presentationml/2006/main">
  <p:tag name="KSO_WM_DIAGRAM_VIRTUALLY_FRAME" val="{&quot;height&quot;:284.62503937007875,&quot;left&quot;:50.62503937007874,&quot;top&quot;:168.75,&quot;width&quot;:630}"/>
</p:tagLst>
</file>

<file path=ppt/tags/tag111.xml><?xml version="1.0" encoding="utf-8"?>
<p:tagLst xmlns:p="http://schemas.openxmlformats.org/presentationml/2006/main">
  <p:tag name="KSO_WM_DIAGRAM_VIRTUALLY_FRAME" val="{&quot;height&quot;:284.62503937007875,&quot;left&quot;:50.62503937007874,&quot;top&quot;:168.75,&quot;width&quot;:630}"/>
</p:tagLst>
</file>

<file path=ppt/tags/tag112.xml><?xml version="1.0" encoding="utf-8"?>
<p:tagLst xmlns:p="http://schemas.openxmlformats.org/presentationml/2006/main">
  <p:tag name="KSO_WM_DIAGRAM_VIRTUALLY_FRAME" val="{&quot;height&quot;:284.62503937007875,&quot;left&quot;:50.62503937007874,&quot;top&quot;:168.75,&quot;width&quot;:630}"/>
</p:tagLst>
</file>

<file path=ppt/tags/tag113.xml><?xml version="1.0" encoding="utf-8"?>
<p:tagLst xmlns:p="http://schemas.openxmlformats.org/presentationml/2006/main">
  <p:tag name="KSO_WM_DIAGRAM_VIRTUALLY_FRAME" val="{&quot;height&quot;:284.62503937007875,&quot;left&quot;:50.62503937007874,&quot;top&quot;:168.75,&quot;width&quot;:630}"/>
</p:tagLst>
</file>

<file path=ppt/tags/tag114.xml><?xml version="1.0" encoding="utf-8"?>
<p:tagLst xmlns:p="http://schemas.openxmlformats.org/presentationml/2006/main">
  <p:tag name="KSO_WM_DIAGRAM_VIRTUALLY_FRAME" val="{&quot;height&quot;:284.62503937007875,&quot;left&quot;:50.62503937007874,&quot;top&quot;:168.75,&quot;width&quot;:630}"/>
</p:tagLst>
</file>

<file path=ppt/tags/tag115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16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17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18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19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2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120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21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22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23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24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25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26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27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28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29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3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130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31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32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33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34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35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36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37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38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39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140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41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42.xml><?xml version="1.0" encoding="utf-8"?>
<p:tagLst xmlns:p="http://schemas.openxmlformats.org/presentationml/2006/main">
  <p:tag name="KSO_WM_DIAGRAM_VIRTUALLY_FRAME" val="{&quot;height&quot;:227.775,&quot;left&quot;:253.125,&quot;top&quot;:151.875,&quot;width&quot;:1202.375}"/>
</p:tagLst>
</file>

<file path=ppt/tags/tag143.xml><?xml version="1.0" encoding="utf-8"?>
<p:tagLst xmlns:p="http://schemas.openxmlformats.org/presentationml/2006/main">
  <p:tag name="KSO_WM_DIAGRAM_VIRTUALLY_FRAME" val="{&quot;height&quot;:227.775,&quot;left&quot;:253.125,&quot;top&quot;:151.875,&quot;width&quot;:1202.375}"/>
</p:tagLst>
</file>

<file path=ppt/tags/tag144.xml><?xml version="1.0" encoding="utf-8"?>
<p:tagLst xmlns:p="http://schemas.openxmlformats.org/presentationml/2006/main">
  <p:tag name="KSO_WM_DIAGRAM_VIRTUALLY_FRAME" val="{&quot;height&quot;:227.775,&quot;left&quot;:253.125,&quot;top&quot;:151.875,&quot;width&quot;:1202.375}"/>
</p:tagLst>
</file>

<file path=ppt/tags/tag145.xml><?xml version="1.0" encoding="utf-8"?>
<p:tagLst xmlns:p="http://schemas.openxmlformats.org/presentationml/2006/main">
  <p:tag name="KSO_WM_DIAGRAM_VIRTUALLY_FRAME" val="{&quot;height&quot;:227.775,&quot;left&quot;:253.125,&quot;top&quot;:151.875,&quot;width&quot;:1202.375}"/>
</p:tagLst>
</file>

<file path=ppt/tags/tag146.xml><?xml version="1.0" encoding="utf-8"?>
<p:tagLst xmlns:p="http://schemas.openxmlformats.org/presentationml/2006/main">
  <p:tag name="KSO_WM_DIAGRAM_VIRTUALLY_FRAME" val="{&quot;height&quot;:227.775,&quot;left&quot;:253.125,&quot;top&quot;:151.875,&quot;width&quot;:1202.375}"/>
</p:tagLst>
</file>

<file path=ppt/tags/tag147.xml><?xml version="1.0" encoding="utf-8"?>
<p:tagLst xmlns:p="http://schemas.openxmlformats.org/presentationml/2006/main">
  <p:tag name="KSO_WM_DIAGRAM_VIRTUALLY_FRAME" val="{&quot;height&quot;:227.775,&quot;left&quot;:253.125,&quot;top&quot;:151.875,&quot;width&quot;:1202.375}"/>
</p:tagLst>
</file>

<file path=ppt/tags/tag148.xml><?xml version="1.0" encoding="utf-8"?>
<p:tagLst xmlns:p="http://schemas.openxmlformats.org/presentationml/2006/main">
  <p:tag name="KSO_WM_DIAGRAM_VIRTUALLY_FRAME" val="{&quot;height&quot;:227.775,&quot;left&quot;:253.125,&quot;top&quot;:151.875,&quot;width&quot;:1202.375}"/>
</p:tagLst>
</file>

<file path=ppt/tags/tag149.xml><?xml version="1.0" encoding="utf-8"?>
<p:tagLst xmlns:p="http://schemas.openxmlformats.org/presentationml/2006/main">
  <p:tag name="KSO_WM_DIAGRAM_VIRTUALLY_FRAME" val="{&quot;height&quot;:227.775,&quot;left&quot;:253.125,&quot;top&quot;:151.875,&quot;width&quot;:1202.375}"/>
</p:tagLst>
</file>

<file path=ppt/tags/tag15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150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DIAGRAM_VIRTUALLY_FRAME" val="{&quot;height&quot;:231.87503937007872,&quot;left&quot;:112.5,&quot;top&quot;:112.5,&quot;width&quot;:551.25}"/>
</p:tagLst>
</file>

<file path=ppt/tags/tag152.xml><?xml version="1.0" encoding="utf-8"?>
<p:tagLst xmlns:p="http://schemas.openxmlformats.org/presentationml/2006/main">
  <p:tag name="KSO_WM_DIAGRAM_VIRTUALLY_FRAME" val="{&quot;height&quot;:231.87503937007872,&quot;left&quot;:112.5,&quot;top&quot;:112.5,&quot;width&quot;:551.25}"/>
</p:tagLst>
</file>

<file path=ppt/tags/tag153.xml><?xml version="1.0" encoding="utf-8"?>
<p:tagLst xmlns:p="http://schemas.openxmlformats.org/presentationml/2006/main">
  <p:tag name="KSO_WM_DIAGRAM_VIRTUALLY_FRAME" val="{&quot;height&quot;:231.87503937007872,&quot;left&quot;:112.5,&quot;top&quot;:112.5,&quot;width&quot;:551.25}"/>
</p:tagLst>
</file>

<file path=ppt/tags/tag154.xml><?xml version="1.0" encoding="utf-8"?>
<p:tagLst xmlns:p="http://schemas.openxmlformats.org/presentationml/2006/main">
  <p:tag name="KSO_WM_DIAGRAM_VIRTUALLY_FRAME" val="{&quot;height&quot;:231.87503937007872,&quot;left&quot;:112.5,&quot;top&quot;:112.5,&quot;width&quot;:551.25}"/>
</p:tagLst>
</file>

<file path=ppt/tags/tag155.xml><?xml version="1.0" encoding="utf-8"?>
<p:tagLst xmlns:p="http://schemas.openxmlformats.org/presentationml/2006/main">
  <p:tag name="KSO_WM_DIAGRAM_VIRTUALLY_FRAME" val="{&quot;height&quot;:231.87503937007872,&quot;left&quot;:112.5,&quot;top&quot;:112.5,&quot;width&quot;:551.25}"/>
</p:tagLst>
</file>

<file path=ppt/tags/tag156.xml><?xml version="1.0" encoding="utf-8"?>
<p:tagLst xmlns:p="http://schemas.openxmlformats.org/presentationml/2006/main">
  <p:tag name="KSO_WM_DIAGRAM_VIRTUALLY_FRAME" val="{&quot;height&quot;:231.87503937007872,&quot;left&quot;:112.5,&quot;top&quot;:112.5,&quot;width&quot;:551.25}"/>
</p:tagLst>
</file>

<file path=ppt/tags/tag157.xml><?xml version="1.0" encoding="utf-8"?>
<p:tagLst xmlns:p="http://schemas.openxmlformats.org/presentationml/2006/main">
  <p:tag name="KSO_WM_DIAGRAM_VIRTUALLY_FRAME" val="{&quot;height&quot;:231.87503937007872,&quot;left&quot;:112.5,&quot;top&quot;:112.5,&quot;width&quot;:551.25}"/>
</p:tagLst>
</file>

<file path=ppt/tags/tag158.xml><?xml version="1.0" encoding="utf-8"?>
<p:tagLst xmlns:p="http://schemas.openxmlformats.org/presentationml/2006/main">
  <p:tag name="KSO_WM_DIAGRAM_VIRTUALLY_FRAME" val="{&quot;height&quot;:231.87503937007872,&quot;left&quot;:112.5,&quot;top&quot;:112.5,&quot;width&quot;:551.25}"/>
</p:tagLst>
</file>

<file path=ppt/tags/tag159.xml><?xml version="1.0" encoding="utf-8"?>
<p:tagLst xmlns:p="http://schemas.openxmlformats.org/presentationml/2006/main">
  <p:tag name="KSO_WM_DIAGRAM_VIRTUALLY_FRAME" val="{&quot;height&quot;:231.87503937007872,&quot;left&quot;:112.5,&quot;top&quot;:112.5,&quot;width&quot;:551.25}"/>
</p:tagLst>
</file>

<file path=ppt/tags/tag16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160.xml><?xml version="1.0" encoding="utf-8"?>
<p:tagLst xmlns:p="http://schemas.openxmlformats.org/presentationml/2006/main">
  <p:tag name="KSO_WM_DIAGRAM_VIRTUALLY_FRAME" val="{&quot;height&quot;:231.87503937007872,&quot;left&quot;:112.5,&quot;top&quot;:112.5,&quot;width&quot;:551.25}"/>
</p:tagLst>
</file>

<file path=ppt/tags/tag161.xml><?xml version="1.0" encoding="utf-8"?>
<p:tagLst xmlns:p="http://schemas.openxmlformats.org/presentationml/2006/main">
  <p:tag name="KSO_WM_DIAGRAM_VIRTUALLY_FRAME" val="{&quot;height&quot;:231.87503937007872,&quot;left&quot;:112.5,&quot;top&quot;:112.5,&quot;width&quot;:551.25}"/>
</p:tagLst>
</file>

<file path=ppt/tags/tag162.xml><?xml version="1.0" encoding="utf-8"?>
<p:tagLst xmlns:p="http://schemas.openxmlformats.org/presentationml/2006/main">
  <p:tag name="KSO_WM_DIAGRAM_VIRTUALLY_FRAME" val="{&quot;height&quot;:231.87503937007872,&quot;left&quot;:112.5,&quot;top&quot;:112.5,&quot;width&quot;:551.25}"/>
</p:tagLst>
</file>

<file path=ppt/tags/tag163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64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65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66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67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68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69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7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170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71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72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73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74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75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76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77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78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79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8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180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81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82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83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84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85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86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87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88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189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190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91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92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193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194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195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196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197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198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199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20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200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201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202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203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204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205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206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207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208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209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21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210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211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212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213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214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215.xml><?xml version="1.0" encoding="utf-8"?>
<p:tagLst xmlns:p="http://schemas.openxmlformats.org/presentationml/2006/main">
  <p:tag name="KSO_WM_DIAGRAM_VIRTUALLY_FRAME" val="{&quot;height&quot;:423.12496062992125,&quot;left&quot;:95.62503937007874,&quot;top&quot;:95.62503937007874,&quot;width&quot;:540}"/>
</p:tagLst>
</file>

<file path=ppt/tags/tag216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17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18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19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220.xml><?xml version="1.0" encoding="utf-8"?>
<p:tagLst xmlns:p="http://schemas.openxmlformats.org/presentationml/2006/main">
  <p:tag name="TABLE_ENDDRAG_ORIGIN_RECT" val="742*347"/>
  <p:tag name="TABLE_ENDDRAG_RECT" val="145*142*742*347"/>
</p:tagLst>
</file>

<file path=ppt/tags/tag221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22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23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24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25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26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27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28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29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3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230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31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32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33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34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35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36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37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38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39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4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240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41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42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43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44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245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46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47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48.xml><?xml version="1.0" encoding="utf-8"?>
<p:tagLst xmlns:p="http://schemas.openxmlformats.org/presentationml/2006/main">
  <p:tag name="KSO_WM_DIAGRAM_VIRTUALLY_FRAME" val="{&quot;height&quot;:238.12496062992128,&quot;left&quot;:155.87503937007872,&quot;top&quot;:258.62503937007875,&quot;width&quot;:510.25}"/>
</p:tagLst>
</file>

<file path=ppt/tags/tag249.xml><?xml version="1.0" encoding="utf-8"?>
<p:tagLst xmlns:p="http://schemas.openxmlformats.org/presentationml/2006/main">
  <p:tag name="KSO_WM_DIAGRAM_VIRTUALLY_FRAME" val="{&quot;height&quot;:238.12496062992128,&quot;left&quot;:155.87503937007872,&quot;top&quot;:258.62503937007875,&quot;width&quot;:510.25}"/>
</p:tagLst>
</file>

<file path=ppt/tags/tag25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250.xml><?xml version="1.0" encoding="utf-8"?>
<p:tagLst xmlns:p="http://schemas.openxmlformats.org/presentationml/2006/main">
  <p:tag name="KSO_WM_DIAGRAM_VIRTUALLY_FRAME" val="{&quot;height&quot;:238.12496062992128,&quot;left&quot;:155.87503937007872,&quot;top&quot;:258.62503937007875,&quot;width&quot;:510.25}"/>
</p:tagLst>
</file>

<file path=ppt/tags/tag251.xml><?xml version="1.0" encoding="utf-8"?>
<p:tagLst xmlns:p="http://schemas.openxmlformats.org/presentationml/2006/main">
  <p:tag name="KSO_WM_DIAGRAM_VIRTUALLY_FRAME" val="{&quot;height&quot;:238.12496062992128,&quot;left&quot;:155.87503937007872,&quot;top&quot;:258.62503937007875,&quot;width&quot;:510.25}"/>
</p:tagLst>
</file>

<file path=ppt/tags/tag252.xml><?xml version="1.0" encoding="utf-8"?>
<p:tagLst xmlns:p="http://schemas.openxmlformats.org/presentationml/2006/main">
  <p:tag name="KSO_WM_DIAGRAM_VIRTUALLY_FRAME" val="{&quot;height&quot;:238.12496062992128,&quot;left&quot;:155.87503937007872,&quot;top&quot;:258.62503937007875,&quot;width&quot;:510.25}"/>
</p:tagLst>
</file>

<file path=ppt/tags/tag253.xml><?xml version="1.0" encoding="utf-8"?>
<p:tagLst xmlns:p="http://schemas.openxmlformats.org/presentationml/2006/main">
  <p:tag name="KSO_WM_DIAGRAM_VIRTUALLY_FRAME" val="{&quot;height&quot;:238.12496062992128,&quot;left&quot;:155.87503937007872,&quot;top&quot;:258.62503937007875,&quot;width&quot;:510.25}"/>
</p:tagLst>
</file>

<file path=ppt/tags/tag254.xml><?xml version="1.0" encoding="utf-8"?>
<p:tagLst xmlns:p="http://schemas.openxmlformats.org/presentationml/2006/main">
  <p:tag name="KSO_WM_DIAGRAM_VIRTUALLY_FRAME" val="{&quot;height&quot;:238.12496062992128,&quot;left&quot;:155.87503937007872,&quot;top&quot;:258.62503937007875,&quot;width&quot;:510.25}"/>
</p:tagLst>
</file>

<file path=ppt/tags/tag255.xml><?xml version="1.0" encoding="utf-8"?>
<p:tagLst xmlns:p="http://schemas.openxmlformats.org/presentationml/2006/main">
  <p:tag name="KSO_WM_DIAGRAM_VIRTUALLY_FRAME" val="{&quot;height&quot;:238.12496062992128,&quot;left&quot;:155.87503937007872,&quot;top&quot;:258.62503937007875,&quot;width&quot;:510.25}"/>
</p:tagLst>
</file>

<file path=ppt/tags/tag256.xml><?xml version="1.0" encoding="utf-8"?>
<p:tagLst xmlns:p="http://schemas.openxmlformats.org/presentationml/2006/main">
  <p:tag name="KSO_WM_DIAGRAM_VIRTUALLY_FRAME" val="{&quot;height&quot;:238.12496062992128,&quot;left&quot;:155.87503937007872,&quot;top&quot;:258.62503937007875,&quot;width&quot;:510.25}"/>
</p:tagLst>
</file>

<file path=ppt/tags/tag257.xml><?xml version="1.0" encoding="utf-8"?>
<p:tagLst xmlns:p="http://schemas.openxmlformats.org/presentationml/2006/main">
  <p:tag name="KSO_WM_DIAGRAM_VIRTUALLY_FRAME" val="{&quot;height&quot;:238.12496062992128,&quot;left&quot;:155.87503937007872,&quot;top&quot;:258.62503937007875,&quot;width&quot;:510.25}"/>
</p:tagLst>
</file>

<file path=ppt/tags/tag258.xml><?xml version="1.0" encoding="utf-8"?>
<p:tagLst xmlns:p="http://schemas.openxmlformats.org/presentationml/2006/main">
  <p:tag name="KSO_WM_DIAGRAM_VIRTUALLY_FRAME" val="{&quot;height&quot;:238.12496062992128,&quot;left&quot;:155.87503937007872,&quot;top&quot;:258.62503937007875,&quot;width&quot;:510.25}"/>
</p:tagLst>
</file>

<file path=ppt/tags/tag259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260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61.xml><?xml version="1.0" encoding="utf-8"?>
<p:tagLst xmlns:p="http://schemas.openxmlformats.org/presentationml/2006/main">
  <p:tag name="KSO_WM_BEAUTIFY_FLAG" val=""/>
</p:tagLst>
</file>

<file path=ppt/tags/tag262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64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65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66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67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68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69.xml><?xml version="1.0" encoding="utf-8"?>
<p:tagLst xmlns:p="http://schemas.openxmlformats.org/presentationml/2006/main">
  <p:tag name="KSO_WM_DIAGRAM_VIRTUALLY_FRAME" val="{&quot;height&quot;:289.62496062992125,&quot;left&quot;:96,&quot;top&quot;:196.87503937007872,&quot;width&quot;:579}"/>
</p:tagLst>
</file>

<file path=ppt/tags/tag27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270.xml><?xml version="1.0" encoding="utf-8"?>
<p:tagLst xmlns:p="http://schemas.openxmlformats.org/presentationml/2006/main">
  <p:tag name="KSO_WM_DIAGRAM_VIRTUALLY_FRAME" val="{&quot;height&quot;:289.62496062992125,&quot;left&quot;:96,&quot;top&quot;:196.87503937007872,&quot;width&quot;:579}"/>
</p:tagLst>
</file>

<file path=ppt/tags/tag271.xml><?xml version="1.0" encoding="utf-8"?>
<p:tagLst xmlns:p="http://schemas.openxmlformats.org/presentationml/2006/main">
  <p:tag name="KSO_WM_DIAGRAM_VIRTUALLY_FRAME" val="{&quot;height&quot;:289.62496062992125,&quot;left&quot;:96,&quot;top&quot;:196.87503937007872,&quot;width&quot;:579}"/>
</p:tagLst>
</file>

<file path=ppt/tags/tag272.xml><?xml version="1.0" encoding="utf-8"?>
<p:tagLst xmlns:p="http://schemas.openxmlformats.org/presentationml/2006/main">
  <p:tag name="KSO_WM_DIAGRAM_VIRTUALLY_FRAME" val="{&quot;height&quot;:289.62496062992125,&quot;left&quot;:96,&quot;top&quot;:196.87503937007872,&quot;width&quot;:579}"/>
</p:tagLst>
</file>

<file path=ppt/tags/tag273.xml><?xml version="1.0" encoding="utf-8"?>
<p:tagLst xmlns:p="http://schemas.openxmlformats.org/presentationml/2006/main">
  <p:tag name="KSO_WM_DIAGRAM_VIRTUALLY_FRAME" val="{&quot;height&quot;:289.62496062992125,&quot;left&quot;:96,&quot;top&quot;:196.87503937007872,&quot;width&quot;:579}"/>
</p:tagLst>
</file>

<file path=ppt/tags/tag274.xml><?xml version="1.0" encoding="utf-8"?>
<p:tagLst xmlns:p="http://schemas.openxmlformats.org/presentationml/2006/main">
  <p:tag name="KSO_WM_DIAGRAM_VIRTUALLY_FRAME" val="{&quot;height&quot;:289.62496062992125,&quot;left&quot;:96,&quot;top&quot;:196.87503937007872,&quot;width&quot;:579}"/>
</p:tagLst>
</file>

<file path=ppt/tags/tag275.xml><?xml version="1.0" encoding="utf-8"?>
<p:tagLst xmlns:p="http://schemas.openxmlformats.org/presentationml/2006/main">
  <p:tag name="KSO_WM_DIAGRAM_VIRTUALLY_FRAME" val="{&quot;height&quot;:289.62496062992125,&quot;left&quot;:96,&quot;top&quot;:196.87503937007872,&quot;width&quot;:579}"/>
</p:tagLst>
</file>

<file path=ppt/tags/tag276.xml><?xml version="1.0" encoding="utf-8"?>
<p:tagLst xmlns:p="http://schemas.openxmlformats.org/presentationml/2006/main">
  <p:tag name="KSO_WM_DIAGRAM_VIRTUALLY_FRAME" val="{&quot;height&quot;:289.62496062992125,&quot;left&quot;:96,&quot;top&quot;:196.87503937007872,&quot;width&quot;:579}"/>
</p:tagLst>
</file>

<file path=ppt/tags/tag277.xml><?xml version="1.0" encoding="utf-8"?>
<p:tagLst xmlns:p="http://schemas.openxmlformats.org/presentationml/2006/main">
  <p:tag name="KSO_WM_DIAGRAM_VIRTUALLY_FRAME" val="{&quot;height&quot;:289.62496062992125,&quot;left&quot;:96,&quot;top&quot;:196.87503937007872,&quot;width&quot;:579}"/>
</p:tagLst>
</file>

<file path=ppt/tags/tag278.xml><?xml version="1.0" encoding="utf-8"?>
<p:tagLst xmlns:p="http://schemas.openxmlformats.org/presentationml/2006/main">
  <p:tag name="KSO_WM_DIAGRAM_VIRTUALLY_FRAME" val="{&quot;height&quot;:289.62496062992125,&quot;left&quot;:96,&quot;top&quot;:196.87503937007872,&quot;width&quot;:579}"/>
</p:tagLst>
</file>

<file path=ppt/tags/tag279.xml><?xml version="1.0" encoding="utf-8"?>
<p:tagLst xmlns:p="http://schemas.openxmlformats.org/presentationml/2006/main">
  <p:tag name="KSO_WM_DIAGRAM_VIRTUALLY_FRAME" val="{&quot;height&quot;:289.62496062992125,&quot;left&quot;:96,&quot;top&quot;:196.87503937007872,&quot;width&quot;:579}"/>
</p:tagLst>
</file>

<file path=ppt/tags/tag28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280.xml><?xml version="1.0" encoding="utf-8"?>
<p:tagLst xmlns:p="http://schemas.openxmlformats.org/presentationml/2006/main">
  <p:tag name="KSO_WM_DIAGRAM_VIRTUALLY_FRAME" val="{&quot;height&quot;:289.62496062992125,&quot;left&quot;:96,&quot;top&quot;:196.87503937007872,&quot;width&quot;:579}"/>
</p:tagLst>
</file>

<file path=ppt/tags/tag281.xml><?xml version="1.0" encoding="utf-8"?>
<p:tagLst xmlns:p="http://schemas.openxmlformats.org/presentationml/2006/main">
  <p:tag name="KSO_WM_DIAGRAM_VIRTUALLY_FRAME" val="{&quot;height&quot;:289.62496062992125,&quot;left&quot;:96,&quot;top&quot;:196.87503937007872,&quot;width&quot;:579}"/>
</p:tagLst>
</file>

<file path=ppt/tags/tag282.xml><?xml version="1.0" encoding="utf-8"?>
<p:tagLst xmlns:p="http://schemas.openxmlformats.org/presentationml/2006/main">
  <p:tag name="KSO_WM_DIAGRAM_VIRTUALLY_FRAME" val="{&quot;height&quot;:289.62496062992125,&quot;left&quot;:96,&quot;top&quot;:196.87503937007872,&quot;width&quot;:579}"/>
</p:tagLst>
</file>

<file path=ppt/tags/tag283.xml><?xml version="1.0" encoding="utf-8"?>
<p:tagLst xmlns:p="http://schemas.openxmlformats.org/presentationml/2006/main">
  <p:tag name="commondata" val="eyJoZGlkIjoiZGMzNWQzMDA4ZTg0YjdiZTRmYmFjYTE4M2U3MjMyNDkifQ=="/>
</p:tagLst>
</file>

<file path=ppt/tags/tag29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30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31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32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33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34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35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36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37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38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39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4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40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41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42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43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44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45.xml><?xml version="1.0" encoding="utf-8"?>
<p:tagLst xmlns:p="http://schemas.openxmlformats.org/presentationml/2006/main">
  <p:tag name="KSO_WM_DIAGRAM_VIRTUALLY_FRAME" val="{&quot;height&quot;:186.42881889763777,&quot;left&quot;:312.44267716535427,&quot;top&quot;:129.47889763779528,&quot;width&quot;:607.9897637795275}"/>
</p:tagLst>
</file>

<file path=ppt/tags/tag46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48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49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50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51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52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53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54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55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56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57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58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59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6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60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61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62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63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64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65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66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67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68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69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7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70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71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72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73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74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75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76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77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78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79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8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80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81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82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83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84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85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86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87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88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89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9.xml><?xml version="1.0" encoding="utf-8"?>
<p:tagLst xmlns:p="http://schemas.openxmlformats.org/presentationml/2006/main">
  <p:tag name="KSO_WM_DIAGRAM_VIRTUALLY_FRAME" val="{&quot;height&quot;:259.609842519685,&quot;left&quot;:312.4426771653543,&quot;top&quot;:129.47889763779528,&quot;width&quot;:607.9897637795275}"/>
</p:tagLst>
</file>

<file path=ppt/tags/tag90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91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92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93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94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95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96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97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98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ags/tag99.xml><?xml version="1.0" encoding="utf-8"?>
<p:tagLst xmlns:p="http://schemas.openxmlformats.org/presentationml/2006/main">
  <p:tag name="KSO_WM_DIAGRAM_VIRTUALLY_FRAME" val="{&quot;height&quot;:215.37496062992128,&quot;left&quot;:151.87503937007872,&quot;top&quot;:191.37503937007872,&quot;width&quot;:512.6249606299212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5278</Words>
  <Application>WPS 演示</Application>
  <PresentationFormat>自定义</PresentationFormat>
  <Paragraphs>810</Paragraphs>
  <Slides>67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67</vt:i4>
      </vt:variant>
    </vt:vector>
  </HeadingPairs>
  <TitlesOfParts>
    <vt:vector size="79" baseType="lpstr">
      <vt:lpstr>Arial</vt:lpstr>
      <vt:lpstr>宋体</vt:lpstr>
      <vt:lpstr>Wingdings</vt:lpstr>
      <vt:lpstr>黑体</vt:lpstr>
      <vt:lpstr>微软雅黑</vt:lpstr>
      <vt:lpstr>华文细黑</vt:lpstr>
      <vt:lpstr>字魂70号-灵悦黑体</vt:lpstr>
      <vt:lpstr>Segoe UI</vt:lpstr>
      <vt:lpstr>Arial Unicode MS</vt:lpstr>
      <vt:lpstr>Verdana</vt:lpstr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baby</dc:creator>
  <cp:lastModifiedBy>嘟嘟</cp:lastModifiedBy>
  <cp:revision>258</cp:revision>
  <dcterms:created xsi:type="dcterms:W3CDTF">2019-11-11T13:37:00Z</dcterms:created>
  <dcterms:modified xsi:type="dcterms:W3CDTF">2025-10-10T02:02:52Z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2052-12.1.0.21171</vt:lpwstr>
  </property>
  <property fmtid="{D5CDD505-2E9C-101B-9397-08002B2CF9AE}" pid="3" name="ICV">
    <vt:lpwstr>F47900CFCF14428F81F766D8B14004F0</vt:lpwstr>
  </property>
</Properties>
</file>